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05" r:id="rId1"/>
    <p:sldMasterId id="2147483706" r:id="rId2"/>
    <p:sldMasterId id="2147483707" r:id="rId3"/>
    <p:sldMasterId id="2147483708" r:id="rId4"/>
    <p:sldMasterId id="2147483709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</p:embeddedFont>
    <p:embeddedFont>
      <p:font typeface="Oswald Light" panose="020F0302020204030204" pitchFamily="34" charset="0"/>
      <p:regular r:id="rId27"/>
      <p:bold r:id="rId28"/>
    </p:embeddedFont>
    <p:embeddedFont>
      <p:font typeface="Saira Semi Condensed" pitchFamily="2" charset="77"/>
      <p:regular r:id="rId29"/>
      <p:bold r:id="rId30"/>
      <p:boldItalic r:id="rId31"/>
    </p:embeddedFont>
    <p:embeddedFont>
      <p:font typeface="Saira SemiCondensed Light" pitchFamily="2" charset="77"/>
      <p:regular r:id="rId32"/>
      <p:bold r:id="rId33"/>
    </p:embeddedFont>
    <p:embeddedFont>
      <p:font typeface="Viga" panose="020B0800030000020004" pitchFamily="34" charset="77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2ce9167b048_3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273" y="686496"/>
            <a:ext cx="60408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6" name="Google Shape;2816;g2ce9167b048_3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91225" rIns="91225" bIns="91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g26f05ab67e0_2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g26f05ab67e0_2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2ce9167b048_3_4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2ce9167b048_3_4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2ce8932426c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7" name="Google Shape;2917;g2ce8932426c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g2b52f0fe0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4" name="Google Shape;2924;g2b52f0fe04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91225" rIns="91225" bIns="91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2ce9167b048_3_1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273" y="686496"/>
            <a:ext cx="60408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3" name="Google Shape;2823;g2ce9167b048_3_1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91225" rIns="91225" bIns="91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2ce9167b048_3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0" name="Google Shape;2830;g2ce9167b048_3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2ce9167b048_3_2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6" name="Google Shape;2846;g2ce9167b048_3_2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g2ce9167b048_3_3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7" name="Google Shape;2857;g2ce9167b048_3_3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64;g2ce9167b048_3_4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5" name="Google Shape;2865;g2ce9167b048_3_4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Google Shape;2874;g2ce9167b048_3_4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5" name="Google Shape;2875;g2ce9167b048_3_4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91300" rIns="91300" bIns="91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Google Shape;2884;g2ce9167b048_3_4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273" y="686496"/>
            <a:ext cx="60408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5" name="Google Shape;2885;g2ce9167b048_3_4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91225" rIns="91225" bIns="91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1" name="Google Shape;2891;g2ce9167b048_3_4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2" name="Google Shape;2892;g2ce9167b048_3_4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0B0D18">
              <a:alpha val="2235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" name="Google Shape;71;p14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72" name="Google Shape;72;p14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14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Oswald"/>
              <a:buNone/>
              <a:defRPr sz="4000" b="1" i="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Saira Semi Condensed"/>
              <a:buNone/>
              <a:defRPr sz="1800" b="1">
                <a:solidFill>
                  <a:schemeClr val="accent2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160" name="Google Shape;1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399" y="4906625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/>
          <p:nvPr/>
        </p:nvSpPr>
        <p:spPr>
          <a:xfrm>
            <a:off x="1090601" y="4866975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2" name="Google Shape;16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inverse">
  <p:cSld name="TITLE_1_2">
    <p:bg>
      <p:bgPr>
        <a:solidFill>
          <a:schemeClr val="dk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5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5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5"/>
          <p:cNvSpPr/>
          <p:nvPr/>
        </p:nvSpPr>
        <p:spPr>
          <a:xfrm>
            <a:off x="-2" y="4048124"/>
            <a:ext cx="1107756" cy="783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234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5"/>
          <p:cNvSpPr/>
          <p:nvPr/>
        </p:nvSpPr>
        <p:spPr>
          <a:xfrm>
            <a:off x="-2" y="4342923"/>
            <a:ext cx="1047276" cy="752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563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5"/>
          <p:cNvSpPr/>
          <p:nvPr/>
        </p:nvSpPr>
        <p:spPr>
          <a:xfrm>
            <a:off x="-1" y="3853337"/>
            <a:ext cx="1089180" cy="791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131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5"/>
          <p:cNvSpPr/>
          <p:nvPr/>
        </p:nvSpPr>
        <p:spPr>
          <a:xfrm>
            <a:off x="475" y="3951921"/>
            <a:ext cx="816318" cy="585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91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5"/>
          <p:cNvSpPr/>
          <p:nvPr/>
        </p:nvSpPr>
        <p:spPr>
          <a:xfrm>
            <a:off x="-1" y="4626292"/>
            <a:ext cx="333828" cy="250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7829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5"/>
          <p:cNvSpPr/>
          <p:nvPr/>
        </p:nvSpPr>
        <p:spPr>
          <a:xfrm>
            <a:off x="188593" y="4570094"/>
            <a:ext cx="868698" cy="57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9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5"/>
          <p:cNvSpPr/>
          <p:nvPr/>
        </p:nvSpPr>
        <p:spPr>
          <a:xfrm>
            <a:off x="293845" y="4740592"/>
            <a:ext cx="611010" cy="4028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2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43813" y="4886800"/>
            <a:ext cx="445284" cy="25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-2" y="3945254"/>
            <a:ext cx="1460160" cy="1026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458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5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5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5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5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5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5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5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15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190" name="Google Shape;190;p15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15"/>
          <p:cNvGrpSpPr/>
          <p:nvPr/>
        </p:nvGrpSpPr>
        <p:grpSpPr>
          <a:xfrm>
            <a:off x="-45720" y="1170144"/>
            <a:ext cx="864886" cy="1040119"/>
            <a:chOff x="-45720" y="1170144"/>
            <a:chExt cx="864886" cy="1040119"/>
          </a:xfrm>
        </p:grpSpPr>
        <p:sp>
          <p:nvSpPr>
            <p:cNvPr id="277" name="Google Shape;277;p15"/>
            <p:cNvSpPr/>
            <p:nvPr/>
          </p:nvSpPr>
          <p:spPr>
            <a:xfrm>
              <a:off x="483394" y="11701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518160" y="124967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553402" y="13287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588169" y="140779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622935" y="1486851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658177" y="1566384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692944" y="16454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728186" y="172450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762952" y="180355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410050" y="120253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444818" y="12820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479583" y="136112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514825" y="144017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549593" y="15192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584358" y="1598770"/>
              <a:ext cx="56700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619601" y="1677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654367" y="175688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689610" y="18359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36232" y="123539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371475" y="13144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406241" y="139350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41007" y="14725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76250" y="155209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511016" y="163115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545782" y="1710212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581025" y="17892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615791" y="18683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62890" y="12677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97656" y="134683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32899" y="142589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367664" y="15049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02431" y="1584482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37674" y="16635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72439" y="174259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507206" y="182165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542449" y="190118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189547" y="13001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24313" y="137921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59080" y="14582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294322" y="1537809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29088" y="161686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63855" y="169592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99097" y="177498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433863" y="18540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468630" y="1933573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115728" y="133254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150971" y="141160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185738" y="14906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220503" y="15701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255746" y="16492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290513" y="172830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25279" y="1807367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60521" y="188690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95288" y="196595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42386" y="136493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77153" y="144398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112395" y="152352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147161" y="16025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181928" y="168163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217169" y="17606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251936" y="18397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286702" y="1919286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21944" y="19983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-31432" y="139731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810" y="147637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8576" y="15559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73819" y="163496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108584" y="171402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143351" y="17930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178594" y="1872613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213359" y="19516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248125" y="2030728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-34766" y="15882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0" y="166735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5243" y="17464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70008" y="182594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104775" y="19049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140017" y="198405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174784" y="206311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-38576" y="17787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-3333" y="185832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1432" y="19373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6198" y="201644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101441" y="20954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-41910" y="196976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-7144" y="2048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7623" y="21278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-45720" y="2160745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15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6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6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6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6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6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6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6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6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Char char="●"/>
              <a:defRPr sz="2100" b="1">
                <a:latin typeface="Oswald"/>
                <a:ea typeface="Oswald"/>
                <a:cs typeface="Oswald"/>
                <a:sym typeface="Oswald"/>
              </a:defRPr>
            </a:lvl1pPr>
            <a:lvl2pPr marL="914400" lvl="1" indent="-2984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swald"/>
              <a:buChar char="○"/>
              <a:defRPr sz="1900"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365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Char char="■"/>
              <a:defRPr sz="1700"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23850" rtl="0">
              <a:spcBef>
                <a:spcPts val="1000"/>
              </a:spcBef>
              <a:spcAft>
                <a:spcPts val="0"/>
              </a:spcAft>
              <a:buSzPts val="1500"/>
              <a:buFont typeface="Oswald"/>
              <a:buChar char="●"/>
              <a:defRPr sz="1500"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23850" rtl="0">
              <a:spcBef>
                <a:spcPts val="1000"/>
              </a:spcBef>
              <a:spcAft>
                <a:spcPts val="0"/>
              </a:spcAft>
              <a:buSzPts val="1500"/>
              <a:buFont typeface="Oswald"/>
              <a:buChar char="○"/>
              <a:defRPr sz="1500"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23850" rtl="0">
              <a:spcBef>
                <a:spcPts val="1000"/>
              </a:spcBef>
              <a:spcAft>
                <a:spcPts val="0"/>
              </a:spcAft>
              <a:buSzPts val="1500"/>
              <a:buFont typeface="Oswald"/>
              <a:buChar char="■"/>
              <a:defRPr sz="1500"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23850" rtl="0">
              <a:spcBef>
                <a:spcPts val="1000"/>
              </a:spcBef>
              <a:spcAft>
                <a:spcPts val="0"/>
              </a:spcAft>
              <a:buSzPts val="1500"/>
              <a:buFont typeface="Oswald"/>
              <a:buChar char="●"/>
              <a:defRPr sz="1500"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23850" rtl="0">
              <a:spcBef>
                <a:spcPts val="1000"/>
              </a:spcBef>
              <a:spcAft>
                <a:spcPts val="0"/>
              </a:spcAft>
              <a:buSzPts val="1500"/>
              <a:buFont typeface="Oswald"/>
              <a:buChar char="○"/>
              <a:defRPr sz="1500"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23850" rtl="0">
              <a:spcBef>
                <a:spcPts val="1000"/>
              </a:spcBef>
              <a:spcAft>
                <a:spcPts val="1000"/>
              </a:spcAft>
              <a:buSzPts val="1500"/>
              <a:buFont typeface="Oswald"/>
              <a:buChar char="■"/>
              <a:defRPr sz="15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82" name="Google Shape;382;p16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6"/>
          <p:cNvSpPr txBox="1"/>
          <p:nvPr/>
        </p:nvSpPr>
        <p:spPr>
          <a:xfrm>
            <a:off x="404801" y="4866975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85" name="Google Shape;385;p16"/>
          <p:cNvSpPr/>
          <p:nvPr/>
        </p:nvSpPr>
        <p:spPr>
          <a:xfrm>
            <a:off x="1012000" y="4930552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6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6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@EducateIN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88" name="Google Shape;3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7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7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7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7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7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7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7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7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7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7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7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7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sz="1600" b="1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600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08" name="Google Shape;40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8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8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8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8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8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8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8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8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8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8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8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8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600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24" name="Google Shape;424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9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9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9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19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9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9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9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9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9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9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9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9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600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40" name="Google Shape;44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dk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/>
          <p:nvPr/>
        </p:nvSpPr>
        <p:spPr>
          <a:xfrm>
            <a:off x="8595299" y="11425"/>
            <a:ext cx="548694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0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0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0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0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0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0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0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0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0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0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0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0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0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600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457" name="Google Shape;45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5">
  <p:cSld name="TITLE_AND_BODY_7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2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2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2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2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2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2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2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2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2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2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2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rtl="0"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77" name="Google Shape;477;p22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p22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sz="1600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6">
  <p:cSld name="TITLE_AND_BODY_8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3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3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3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3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3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3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3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3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3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rtl="0"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97" name="Google Shape;497;p23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3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499" name="Google Shape;49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inverse 1">
  <p:cSld name="TITLE_1_2_1">
    <p:bg>
      <p:bgPr>
        <a:solidFill>
          <a:schemeClr val="dk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>
              <a:alpha val="1529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4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4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4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529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4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4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4"/>
          <p:cNvSpPr/>
          <p:nvPr/>
        </p:nvSpPr>
        <p:spPr>
          <a:xfrm>
            <a:off x="-2" y="4048124"/>
            <a:ext cx="1107756" cy="783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234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4"/>
          <p:cNvSpPr/>
          <p:nvPr/>
        </p:nvSpPr>
        <p:spPr>
          <a:xfrm>
            <a:off x="-2" y="4342923"/>
            <a:ext cx="1047276" cy="752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563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4"/>
          <p:cNvSpPr/>
          <p:nvPr/>
        </p:nvSpPr>
        <p:spPr>
          <a:xfrm>
            <a:off x="-1" y="3853337"/>
            <a:ext cx="1089180" cy="791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131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4"/>
          <p:cNvSpPr/>
          <p:nvPr/>
        </p:nvSpPr>
        <p:spPr>
          <a:xfrm>
            <a:off x="475" y="3951921"/>
            <a:ext cx="816318" cy="585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91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4"/>
          <p:cNvSpPr/>
          <p:nvPr/>
        </p:nvSpPr>
        <p:spPr>
          <a:xfrm>
            <a:off x="-1" y="4626292"/>
            <a:ext cx="333828" cy="250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7829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4"/>
          <p:cNvSpPr/>
          <p:nvPr/>
        </p:nvSpPr>
        <p:spPr>
          <a:xfrm>
            <a:off x="188593" y="4570094"/>
            <a:ext cx="868698" cy="57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9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4"/>
          <p:cNvSpPr/>
          <p:nvPr/>
        </p:nvSpPr>
        <p:spPr>
          <a:xfrm>
            <a:off x="293845" y="4740592"/>
            <a:ext cx="611010" cy="4028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2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4"/>
          <p:cNvSpPr/>
          <p:nvPr/>
        </p:nvSpPr>
        <p:spPr>
          <a:xfrm>
            <a:off x="43813" y="4886800"/>
            <a:ext cx="445284" cy="25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4"/>
          <p:cNvSpPr/>
          <p:nvPr/>
        </p:nvSpPr>
        <p:spPr>
          <a:xfrm>
            <a:off x="-2" y="3945254"/>
            <a:ext cx="1460160" cy="1026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458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4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4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4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4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4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4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4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4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4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4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6" name="Google Shape;526;p24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527" name="Google Shape;527;p24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3" name="Google Shape;613;p24"/>
          <p:cNvGrpSpPr/>
          <p:nvPr/>
        </p:nvGrpSpPr>
        <p:grpSpPr>
          <a:xfrm>
            <a:off x="-45720" y="1170144"/>
            <a:ext cx="864886" cy="1040119"/>
            <a:chOff x="-45720" y="1170144"/>
            <a:chExt cx="864886" cy="1040119"/>
          </a:xfrm>
        </p:grpSpPr>
        <p:sp>
          <p:nvSpPr>
            <p:cNvPr id="614" name="Google Shape;614;p24"/>
            <p:cNvSpPr/>
            <p:nvPr/>
          </p:nvSpPr>
          <p:spPr>
            <a:xfrm>
              <a:off x="483394" y="11701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518160" y="124967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553402" y="13287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588169" y="140779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622935" y="1486851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658177" y="1566384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692944" y="16454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28186" y="172450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762952" y="180355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410050" y="120253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444818" y="12820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479583" y="136112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514825" y="144017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549593" y="15192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584358" y="1598770"/>
              <a:ext cx="56700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619601" y="1677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654367" y="175688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689610" y="18359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336232" y="123539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371475" y="13144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406241" y="139350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441007" y="14725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476250" y="155209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511016" y="163115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545782" y="1710212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581025" y="17892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615791" y="18683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262890" y="12677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297656" y="134683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32899" y="142589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67664" y="15049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402431" y="1584482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437674" y="16635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472439" y="174259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507206" y="182165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542449" y="190118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89547" y="13001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224313" y="137921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259080" y="14582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294322" y="1537809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329088" y="161686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363855" y="169592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399097" y="177498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433863" y="18540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468630" y="1933573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115728" y="133254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150971" y="141160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185738" y="14906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220503" y="15701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255746" y="16492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290513" y="172830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325279" y="1807367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360521" y="188690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395288" y="196595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42386" y="136493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77153" y="144398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112395" y="152352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147161" y="16025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181928" y="168163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217169" y="17606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251936" y="18397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286702" y="1919286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321944" y="19983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-31432" y="139731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3810" y="147637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38576" y="15559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73819" y="163496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108584" y="171402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143351" y="17930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178594" y="1872613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213359" y="19516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248125" y="2030728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-34766" y="15882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0" y="166735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35243" y="17464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70008" y="182594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104775" y="19049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140017" y="198405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174784" y="206311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-38576" y="17787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-3333" y="185832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31432" y="19373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66198" y="201644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101441" y="20954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-41910" y="196976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7144" y="2048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27623" y="21278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45720" y="2160745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24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24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6"/>
          <p:cNvSpPr/>
          <p:nvPr/>
        </p:nvSpPr>
        <p:spPr>
          <a:xfrm>
            <a:off x="475" y="581975"/>
            <a:ext cx="4716792" cy="41960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gradFill>
            <a:gsLst>
              <a:gs pos="0">
                <a:srgbClr val="FEEFA8">
                  <a:alpha val="62010"/>
                </a:srgbClr>
              </a:gs>
              <a:gs pos="100000">
                <a:srgbClr val="F7D22C">
                  <a:alpha val="6201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6"/>
          <p:cNvSpPr/>
          <p:nvPr/>
        </p:nvSpPr>
        <p:spPr>
          <a:xfrm>
            <a:off x="0" y="560075"/>
            <a:ext cx="4418874" cy="37632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6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26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26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26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26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6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26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26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26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26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26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26"/>
          <p:cNvSpPr txBox="1">
            <a:spLocks noGrp="1"/>
          </p:cNvSpPr>
          <p:nvPr>
            <p:ph type="ctrTitle"/>
          </p:nvPr>
        </p:nvSpPr>
        <p:spPr>
          <a:xfrm>
            <a:off x="489100" y="1093950"/>
            <a:ext cx="3583800" cy="290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24" name="Google Shape;7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25" y="-230275"/>
            <a:ext cx="1309676" cy="1309676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26"/>
          <p:cNvSpPr txBox="1"/>
          <p:nvPr/>
        </p:nvSpPr>
        <p:spPr>
          <a:xfrm>
            <a:off x="246676" y="4747700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726" name="Google Shape;7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" y="4787350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7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0B0D18">
              <a:alpha val="2235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27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27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7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7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7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7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7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7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7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27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7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5" name="Google Shape;745;p27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746" name="Google Shape;746;p27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27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33" name="Google Shape;833;p27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27"/>
          <p:cNvSpPr txBox="1"/>
          <p:nvPr/>
        </p:nvSpPr>
        <p:spPr>
          <a:xfrm>
            <a:off x="1090601" y="4866975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35" name="Google Shape;83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399" y="4906625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inverse">
  <p:cSld name="TITLE_1_2">
    <p:bg>
      <p:bgPr>
        <a:solidFill>
          <a:schemeClr val="dk1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8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28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8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28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28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8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8"/>
          <p:cNvSpPr/>
          <p:nvPr/>
        </p:nvSpPr>
        <p:spPr>
          <a:xfrm>
            <a:off x="-2" y="4048124"/>
            <a:ext cx="1107756" cy="783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234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28"/>
          <p:cNvSpPr/>
          <p:nvPr/>
        </p:nvSpPr>
        <p:spPr>
          <a:xfrm>
            <a:off x="-2" y="4342923"/>
            <a:ext cx="1047276" cy="752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563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28"/>
          <p:cNvSpPr/>
          <p:nvPr/>
        </p:nvSpPr>
        <p:spPr>
          <a:xfrm>
            <a:off x="-1" y="3853337"/>
            <a:ext cx="1089180" cy="791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131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28"/>
          <p:cNvSpPr/>
          <p:nvPr/>
        </p:nvSpPr>
        <p:spPr>
          <a:xfrm>
            <a:off x="475" y="3951921"/>
            <a:ext cx="816318" cy="585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91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8"/>
          <p:cNvSpPr/>
          <p:nvPr/>
        </p:nvSpPr>
        <p:spPr>
          <a:xfrm>
            <a:off x="-1" y="4626292"/>
            <a:ext cx="333828" cy="250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7829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8"/>
          <p:cNvSpPr/>
          <p:nvPr/>
        </p:nvSpPr>
        <p:spPr>
          <a:xfrm>
            <a:off x="188593" y="4570094"/>
            <a:ext cx="868698" cy="57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9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8"/>
          <p:cNvSpPr/>
          <p:nvPr/>
        </p:nvSpPr>
        <p:spPr>
          <a:xfrm>
            <a:off x="293845" y="4740592"/>
            <a:ext cx="611010" cy="4028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2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28"/>
          <p:cNvSpPr/>
          <p:nvPr/>
        </p:nvSpPr>
        <p:spPr>
          <a:xfrm>
            <a:off x="43813" y="4886800"/>
            <a:ext cx="445284" cy="25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28"/>
          <p:cNvSpPr/>
          <p:nvPr/>
        </p:nvSpPr>
        <p:spPr>
          <a:xfrm>
            <a:off x="-2" y="3945254"/>
            <a:ext cx="1460160" cy="1026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458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8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8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8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8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28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28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28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28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28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28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3" name="Google Shape;863;p28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864" name="Google Shape;864;p28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0" name="Google Shape;950;p28"/>
          <p:cNvGrpSpPr/>
          <p:nvPr/>
        </p:nvGrpSpPr>
        <p:grpSpPr>
          <a:xfrm>
            <a:off x="-45720" y="1170144"/>
            <a:ext cx="864886" cy="1040119"/>
            <a:chOff x="-45720" y="1170144"/>
            <a:chExt cx="864886" cy="1040119"/>
          </a:xfrm>
        </p:grpSpPr>
        <p:sp>
          <p:nvSpPr>
            <p:cNvPr id="951" name="Google Shape;951;p28"/>
            <p:cNvSpPr/>
            <p:nvPr/>
          </p:nvSpPr>
          <p:spPr>
            <a:xfrm>
              <a:off x="483394" y="11701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518160" y="124967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553402" y="13287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588169" y="140779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622935" y="1486851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658177" y="1566384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692944" y="16454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728186" y="172450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762952" y="180355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410050" y="120253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444818" y="12820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479583" y="136112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514825" y="144017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549593" y="15192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584358" y="1598770"/>
              <a:ext cx="56700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619601" y="1677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654367" y="175688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689610" y="18359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336232" y="123539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371475" y="13144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406241" y="139350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441007" y="14725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476250" y="155209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511016" y="163115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545782" y="1710212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581025" y="17892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615791" y="18683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262890" y="12677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297656" y="134683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332899" y="142589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367664" y="15049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402431" y="1584482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437674" y="16635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472439" y="174259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07206" y="182165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42449" y="190118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189547" y="13001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224313" y="137921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259080" y="14582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294322" y="1537809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329088" y="161686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363855" y="169592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399097" y="177498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33863" y="18540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468630" y="1933573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115728" y="133254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150971" y="141160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185738" y="14906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220503" y="15701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255746" y="16492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290513" y="172830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325279" y="1807367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360521" y="188690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395288" y="196595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42386" y="136493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77153" y="144398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12395" y="152352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47161" y="16025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81928" y="168163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217169" y="17606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51936" y="18397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286702" y="1919286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321944" y="19983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-31432" y="139731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3810" y="147637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38576" y="15559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73819" y="163496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108584" y="171402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143351" y="17930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178594" y="1872613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213359" y="19516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248125" y="2030728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-34766" y="15882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0" y="166735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35243" y="17464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70008" y="182594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104775" y="19049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140017" y="198405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174784" y="206311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-38576" y="17787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-3333" y="185832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31432" y="19373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6198" y="201644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101441" y="20954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-41910" y="196976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-7144" y="2048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27623" y="21278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-45720" y="2160745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9" name="Google Shape;1039;p28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0" name="Google Shape;1040;p28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1" name="Google Shape;1041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1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9"/>
          <p:cNvSpPr/>
          <p:nvPr/>
        </p:nvSpPr>
        <p:spPr>
          <a:xfrm>
            <a:off x="0" y="0"/>
            <a:ext cx="755897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4716"/>
                </a:moveTo>
                <a:lnTo>
                  <a:pt x="12181" y="0"/>
                </a:lnTo>
                <a:lnTo>
                  <a:pt x="15" y="0"/>
                </a:lnTo>
                <a:lnTo>
                  <a:pt x="0" y="21600"/>
                </a:lnTo>
                <a:lnTo>
                  <a:pt x="16618" y="20680"/>
                </a:lnTo>
                <a:close/>
              </a:path>
            </a:pathLst>
          </a:custGeom>
          <a:gradFill>
            <a:gsLst>
              <a:gs pos="0">
                <a:srgbClr val="FEEFA8"/>
              </a:gs>
              <a:gs pos="100000">
                <a:srgbClr val="F7D22C"/>
              </a:gs>
            </a:gsLst>
            <a:lin ang="5400012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29"/>
          <p:cNvSpPr/>
          <p:nvPr/>
        </p:nvSpPr>
        <p:spPr>
          <a:xfrm>
            <a:off x="0" y="0"/>
            <a:ext cx="708296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52" y="5882"/>
                </a:moveTo>
                <a:lnTo>
                  <a:pt x="18212" y="4435"/>
                </a:lnTo>
                <a:lnTo>
                  <a:pt x="21600" y="5635"/>
                </a:lnTo>
                <a:lnTo>
                  <a:pt x="11862" y="0"/>
                </a:lnTo>
                <a:lnTo>
                  <a:pt x="16" y="0"/>
                </a:lnTo>
                <a:lnTo>
                  <a:pt x="0" y="21600"/>
                </a:lnTo>
                <a:lnTo>
                  <a:pt x="17435" y="200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5" name="Google Shape;1045;p29"/>
          <p:cNvGrpSpPr/>
          <p:nvPr/>
        </p:nvGrpSpPr>
        <p:grpSpPr>
          <a:xfrm>
            <a:off x="-50800" y="801997"/>
            <a:ext cx="737709" cy="861534"/>
            <a:chOff x="-1" y="-1"/>
            <a:chExt cx="983612" cy="1148712"/>
          </a:xfrm>
        </p:grpSpPr>
        <p:sp>
          <p:nvSpPr>
            <p:cNvPr id="1046" name="Google Shape;1046;p29"/>
            <p:cNvSpPr/>
            <p:nvPr/>
          </p:nvSpPr>
          <p:spPr>
            <a:xfrm>
              <a:off x="677544" y="109093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589914" y="10661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502283" y="104140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15289" y="101727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27658" y="9925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240028" y="9677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152399" y="9436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64769" y="9188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700405" y="100965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612774" y="984886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25143" y="960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437514" y="9359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350519" y="9112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262889" y="8864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75259" y="8623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7629" y="8375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1" y="8127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723265" y="9283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635633" y="9036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548004" y="8788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460374" y="8547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373378" y="82994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85749" y="8051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98119" y="7810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10488" y="7562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22859" y="7315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746125" y="8470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658494" y="822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570864" y="797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483233" y="7734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395603" y="7486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308608" y="7238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20978" y="6997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33349" y="6750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45719" y="6502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768984" y="7658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681355" y="741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593724" y="7162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506093" y="6921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418464" y="6673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330833" y="6426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243838" y="6184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156209" y="5937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68578" y="5689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791844" y="6845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704215" y="6597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616583" y="6349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528954" y="6108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441324" y="5861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353694" y="5613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266064" y="5372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79069" y="5124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9"/>
            <p:cNvSpPr/>
            <p:nvPr/>
          </p:nvSpPr>
          <p:spPr>
            <a:xfrm>
              <a:off x="91439" y="4876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814705" y="6032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727075" y="5784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639443" y="5537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9"/>
            <p:cNvSpPr/>
            <p:nvPr/>
          </p:nvSpPr>
          <p:spPr>
            <a:xfrm>
              <a:off x="551814" y="52959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29"/>
            <p:cNvSpPr/>
            <p:nvPr/>
          </p:nvSpPr>
          <p:spPr>
            <a:xfrm>
              <a:off x="464183" y="5048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9"/>
            <p:cNvSpPr/>
            <p:nvPr/>
          </p:nvSpPr>
          <p:spPr>
            <a:xfrm>
              <a:off x="376553" y="4800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9"/>
            <p:cNvSpPr/>
            <p:nvPr/>
          </p:nvSpPr>
          <p:spPr>
            <a:xfrm>
              <a:off x="288924" y="4552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29"/>
            <p:cNvSpPr/>
            <p:nvPr/>
          </p:nvSpPr>
          <p:spPr>
            <a:xfrm>
              <a:off x="201928" y="43116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29"/>
            <p:cNvSpPr/>
            <p:nvPr/>
          </p:nvSpPr>
          <p:spPr>
            <a:xfrm>
              <a:off x="114299" y="4063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837565" y="5219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749934" y="4972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662304" y="4724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29"/>
            <p:cNvSpPr/>
            <p:nvPr/>
          </p:nvSpPr>
          <p:spPr>
            <a:xfrm>
              <a:off x="574674" y="4476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487043" y="4235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399414" y="3987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311783" y="3740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29"/>
            <p:cNvSpPr/>
            <p:nvPr/>
          </p:nvSpPr>
          <p:spPr>
            <a:xfrm>
              <a:off x="224153" y="3498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9"/>
            <p:cNvSpPr/>
            <p:nvPr/>
          </p:nvSpPr>
          <p:spPr>
            <a:xfrm>
              <a:off x="137159" y="325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860425" y="4400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772794" y="4159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685165" y="3911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29"/>
            <p:cNvSpPr/>
            <p:nvPr/>
          </p:nvSpPr>
          <p:spPr>
            <a:xfrm>
              <a:off x="597533" y="3663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509904" y="3422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422274" y="3174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334644" y="2927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247013" y="2686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159384" y="2438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883285" y="3587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795655" y="3346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708025" y="3098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20393" y="2851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9"/>
            <p:cNvSpPr/>
            <p:nvPr/>
          </p:nvSpPr>
          <p:spPr>
            <a:xfrm>
              <a:off x="532764" y="2609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9"/>
            <p:cNvSpPr/>
            <p:nvPr/>
          </p:nvSpPr>
          <p:spPr>
            <a:xfrm>
              <a:off x="445133" y="2362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357503" y="2114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269874" y="187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182244" y="162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905510" y="2774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818515" y="2533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730884" y="2285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643254" y="2038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555624" y="1797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467993" y="1549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380364" y="1301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292733" y="106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205103" y="812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928369" y="1962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841374" y="17208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753744" y="1473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666114" y="1225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578483" y="984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490854" y="736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403224" y="488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315594" y="247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227963" y="-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3" name="Google Shape;1153;p29"/>
          <p:cNvSpPr/>
          <p:nvPr/>
        </p:nvSpPr>
        <p:spPr>
          <a:xfrm>
            <a:off x="35242" y="4788187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418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29"/>
          <p:cNvSpPr/>
          <p:nvPr/>
        </p:nvSpPr>
        <p:spPr>
          <a:xfrm>
            <a:off x="220503" y="4022853"/>
            <a:ext cx="1714068" cy="11206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152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29"/>
          <p:cNvSpPr/>
          <p:nvPr/>
        </p:nvSpPr>
        <p:spPr>
          <a:xfrm>
            <a:off x="1161573" y="468865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38" y="2160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29"/>
          <p:cNvSpPr/>
          <p:nvPr/>
        </p:nvSpPr>
        <p:spPr>
          <a:xfrm>
            <a:off x="0" y="4440524"/>
            <a:ext cx="905850" cy="637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68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29"/>
          <p:cNvSpPr/>
          <p:nvPr/>
        </p:nvSpPr>
        <p:spPr>
          <a:xfrm>
            <a:off x="330517" y="4462432"/>
            <a:ext cx="1080648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57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29"/>
          <p:cNvSpPr/>
          <p:nvPr/>
        </p:nvSpPr>
        <p:spPr>
          <a:xfrm>
            <a:off x="0" y="4177634"/>
            <a:ext cx="1027782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9223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29"/>
          <p:cNvSpPr/>
          <p:nvPr/>
        </p:nvSpPr>
        <p:spPr>
          <a:xfrm>
            <a:off x="0" y="4150488"/>
            <a:ext cx="361044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086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29"/>
          <p:cNvSpPr/>
          <p:nvPr/>
        </p:nvSpPr>
        <p:spPr>
          <a:xfrm>
            <a:off x="1043939" y="5030598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9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29"/>
          <p:cNvSpPr/>
          <p:nvPr/>
        </p:nvSpPr>
        <p:spPr>
          <a:xfrm>
            <a:off x="611981" y="4294316"/>
            <a:ext cx="1309716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08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29"/>
          <p:cNvSpPr/>
          <p:nvPr/>
        </p:nvSpPr>
        <p:spPr>
          <a:xfrm>
            <a:off x="907256" y="481533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014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29"/>
          <p:cNvSpPr/>
          <p:nvPr/>
        </p:nvSpPr>
        <p:spPr>
          <a:xfrm>
            <a:off x="8407706" y="11431"/>
            <a:ext cx="73629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29"/>
          <p:cNvSpPr/>
          <p:nvPr/>
        </p:nvSpPr>
        <p:spPr>
          <a:xfrm>
            <a:off x="7813825" y="0"/>
            <a:ext cx="1244430" cy="8668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2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29"/>
          <p:cNvSpPr/>
          <p:nvPr/>
        </p:nvSpPr>
        <p:spPr>
          <a:xfrm>
            <a:off x="8063856" y="251936"/>
            <a:ext cx="1080162" cy="8001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93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29"/>
          <p:cNvSpPr/>
          <p:nvPr/>
        </p:nvSpPr>
        <p:spPr>
          <a:xfrm>
            <a:off x="8756323" y="437674"/>
            <a:ext cx="387666" cy="2924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86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29"/>
          <p:cNvSpPr/>
          <p:nvPr/>
        </p:nvSpPr>
        <p:spPr>
          <a:xfrm>
            <a:off x="8407709" y="62389"/>
            <a:ext cx="73629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4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29"/>
          <p:cNvSpPr/>
          <p:nvPr/>
        </p:nvSpPr>
        <p:spPr>
          <a:xfrm>
            <a:off x="8064333" y="537686"/>
            <a:ext cx="1079676" cy="8243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32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p29"/>
          <p:cNvSpPr/>
          <p:nvPr/>
        </p:nvSpPr>
        <p:spPr>
          <a:xfrm>
            <a:off x="8272930" y="0"/>
            <a:ext cx="240516" cy="1671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29"/>
          <p:cNvSpPr/>
          <p:nvPr/>
        </p:nvSpPr>
        <p:spPr>
          <a:xfrm>
            <a:off x="8154821" y="0"/>
            <a:ext cx="636282" cy="3981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378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29"/>
          <p:cNvSpPr/>
          <p:nvPr/>
        </p:nvSpPr>
        <p:spPr>
          <a:xfrm>
            <a:off x="7708574" y="179546"/>
            <a:ext cx="1435428" cy="10634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112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29"/>
          <p:cNvSpPr/>
          <p:nvPr/>
        </p:nvSpPr>
        <p:spPr>
          <a:xfrm>
            <a:off x="8029567" y="0"/>
            <a:ext cx="81054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0623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29"/>
          <p:cNvSpPr/>
          <p:nvPr/>
        </p:nvSpPr>
        <p:spPr>
          <a:xfrm>
            <a:off x="8331983" y="4622447"/>
            <a:ext cx="811998" cy="521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2606"/>
                </a:lnTo>
                <a:lnTo>
                  <a:pt x="12137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29"/>
          <p:cNvSpPr txBox="1">
            <a:spLocks noGrp="1"/>
          </p:cNvSpPr>
          <p:nvPr>
            <p:ph type="body" idx="1"/>
          </p:nvPr>
        </p:nvSpPr>
        <p:spPr>
          <a:xfrm>
            <a:off x="895986" y="971875"/>
            <a:ext cx="3621000" cy="45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▰"/>
              <a:defRPr sz="2800" i="1">
                <a:solidFill>
                  <a:schemeClr val="lt1"/>
                </a:solidFill>
              </a:defRPr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▱"/>
              <a:defRPr sz="2800" i="1">
                <a:solidFill>
                  <a:schemeClr val="lt1"/>
                </a:solidFill>
              </a:defRPr>
            </a:lvl2pPr>
            <a:lvl3pPr marL="1371600" lvl="2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▸"/>
              <a:defRPr sz="2800" i="1">
                <a:solidFill>
                  <a:schemeClr val="lt1"/>
                </a:solidFill>
              </a:defRPr>
            </a:lvl3pPr>
            <a:lvl4pPr marL="1828800" lvl="3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4pPr>
            <a:lvl5pPr marL="2286000" lvl="4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5pPr>
            <a:lvl6pPr marL="2743200" lvl="5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6pPr>
            <a:lvl7pPr marL="3200400" lvl="6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7pPr>
            <a:lvl8pPr marL="3657600" lvl="7" indent="-406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8pPr>
            <a:lvl9pPr marL="4114800" lvl="8" indent="-4064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5" name="Google Shape;1175;p29"/>
          <p:cNvSpPr txBox="1"/>
          <p:nvPr/>
        </p:nvSpPr>
        <p:spPr>
          <a:xfrm>
            <a:off x="96175" y="555975"/>
            <a:ext cx="649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“</a:t>
            </a:r>
            <a:endParaRPr sz="9600" i="1">
              <a:solidFill>
                <a:schemeClr val="accen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76" name="Google Shape;1176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30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30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30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30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30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30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30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30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30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rtl="0"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93" name="Google Shape;1193;p30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30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195" name="Google Shape;119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1"/>
          <p:cNvSpPr/>
          <p:nvPr/>
        </p:nvSpPr>
        <p:spPr>
          <a:xfrm>
            <a:off x="0" y="20175"/>
            <a:ext cx="84834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31"/>
          <p:cNvSpPr/>
          <p:nvPr/>
        </p:nvSpPr>
        <p:spPr>
          <a:xfrm>
            <a:off x="-1900" y="4673651"/>
            <a:ext cx="9145926" cy="4786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7" y="13766"/>
                </a:lnTo>
                <a:lnTo>
                  <a:pt x="15597" y="1338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31"/>
          <p:cNvSpPr txBox="1">
            <a:spLocks noGrp="1"/>
          </p:cNvSpPr>
          <p:nvPr>
            <p:ph type="body" idx="1"/>
          </p:nvPr>
        </p:nvSpPr>
        <p:spPr>
          <a:xfrm>
            <a:off x="1073400" y="1615600"/>
            <a:ext cx="3511200" cy="220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▱"/>
              <a:defRPr sz="2200"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▸"/>
              <a:defRPr sz="2200"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1201" name="Google Shape;1201;p31"/>
          <p:cNvGrpSpPr/>
          <p:nvPr/>
        </p:nvGrpSpPr>
        <p:grpSpPr>
          <a:xfrm>
            <a:off x="-21250" y="104800"/>
            <a:ext cx="1050747" cy="844380"/>
            <a:chOff x="-21250" y="104800"/>
            <a:chExt cx="1050747" cy="844380"/>
          </a:xfrm>
        </p:grpSpPr>
        <p:sp>
          <p:nvSpPr>
            <p:cNvPr id="1202" name="Google Shape;1202;p31"/>
            <p:cNvSpPr/>
            <p:nvPr/>
          </p:nvSpPr>
          <p:spPr>
            <a:xfrm>
              <a:off x="973823" y="1154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31"/>
            <p:cNvSpPr/>
            <p:nvPr/>
          </p:nvSpPr>
          <p:spPr>
            <a:xfrm>
              <a:off x="973197" y="211751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31"/>
            <p:cNvSpPr/>
            <p:nvPr/>
          </p:nvSpPr>
          <p:spPr>
            <a:xfrm>
              <a:off x="971946" y="30869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31"/>
            <p:cNvSpPr/>
            <p:nvPr/>
          </p:nvSpPr>
          <p:spPr>
            <a:xfrm>
              <a:off x="970696" y="40501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31"/>
            <p:cNvSpPr/>
            <p:nvPr/>
          </p:nvSpPr>
          <p:spPr>
            <a:xfrm>
              <a:off x="970070" y="50195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31"/>
            <p:cNvSpPr/>
            <p:nvPr/>
          </p:nvSpPr>
          <p:spPr>
            <a:xfrm>
              <a:off x="968819" y="5982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31"/>
            <p:cNvSpPr/>
            <p:nvPr/>
          </p:nvSpPr>
          <p:spPr>
            <a:xfrm>
              <a:off x="967568" y="6952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31"/>
            <p:cNvSpPr/>
            <p:nvPr/>
          </p:nvSpPr>
          <p:spPr>
            <a:xfrm>
              <a:off x="966316" y="79154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31"/>
            <p:cNvSpPr/>
            <p:nvPr/>
          </p:nvSpPr>
          <p:spPr>
            <a:xfrm>
              <a:off x="965692" y="88848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31"/>
            <p:cNvSpPr/>
            <p:nvPr/>
          </p:nvSpPr>
          <p:spPr>
            <a:xfrm>
              <a:off x="884385" y="1141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883134" y="21112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882509" y="307444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881258" y="40438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880007" y="50070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878755" y="5976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878131" y="69397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876880" y="79091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875628" y="8872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794947" y="11355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793697" y="2098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792445" y="3068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791195" y="4031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790569" y="50008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789318" y="5964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88068" y="6933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787442" y="78966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786190" y="8859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704883" y="11230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703634" y="20924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703008" y="305568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701756" y="40251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700506" y="49883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699881" y="595775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698629" y="6920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697379" y="78841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696127" y="88535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615447" y="11168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614194" y="20800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612944" y="30494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612320" y="40126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611067" y="49758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609817" y="59452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608565" y="69084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607940" y="78778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606690" y="88410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525383" y="11043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524758" y="207374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523505" y="3036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522256" y="40001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521004" y="49695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520378" y="59327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519128" y="69021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517876" y="78653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517251" y="883480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435944" y="10917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434694" y="20612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433442" y="30244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432817" y="39938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431567" y="4957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430315" y="5926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429690" y="688966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428440" y="78591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427188" y="88223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345882" y="10855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345256" y="20487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344006" y="30181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342755" y="39813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342128" y="49507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1"/>
            <p:cNvSpPr/>
            <p:nvPr/>
          </p:nvSpPr>
          <p:spPr>
            <a:xfrm>
              <a:off x="340878" y="59139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1"/>
            <p:cNvSpPr/>
            <p:nvPr/>
          </p:nvSpPr>
          <p:spPr>
            <a:xfrm>
              <a:off x="339628" y="68834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338377" y="78466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337751" y="8816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256444" y="1073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255193" y="2042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254567" y="300565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253317" y="39750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1"/>
            <p:cNvSpPr/>
            <p:nvPr/>
          </p:nvSpPr>
          <p:spPr>
            <a:xfrm>
              <a:off x="252066" y="49382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1"/>
            <p:cNvSpPr/>
            <p:nvPr/>
          </p:nvSpPr>
          <p:spPr>
            <a:xfrm>
              <a:off x="250815" y="59077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1"/>
            <p:cNvSpPr/>
            <p:nvPr/>
          </p:nvSpPr>
          <p:spPr>
            <a:xfrm>
              <a:off x="250190" y="68709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1"/>
            <p:cNvSpPr/>
            <p:nvPr/>
          </p:nvSpPr>
          <p:spPr>
            <a:xfrm>
              <a:off x="248939" y="78403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1"/>
            <p:cNvSpPr/>
            <p:nvPr/>
          </p:nvSpPr>
          <p:spPr>
            <a:xfrm>
              <a:off x="247688" y="8803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1"/>
            <p:cNvSpPr/>
            <p:nvPr/>
          </p:nvSpPr>
          <p:spPr>
            <a:xfrm>
              <a:off x="167007" y="10667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1"/>
            <p:cNvSpPr/>
            <p:nvPr/>
          </p:nvSpPr>
          <p:spPr>
            <a:xfrm>
              <a:off x="165755" y="20299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1"/>
            <p:cNvSpPr/>
            <p:nvPr/>
          </p:nvSpPr>
          <p:spPr>
            <a:xfrm>
              <a:off x="164505" y="29994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1"/>
            <p:cNvSpPr/>
            <p:nvPr/>
          </p:nvSpPr>
          <p:spPr>
            <a:xfrm>
              <a:off x="163254" y="39625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1"/>
            <p:cNvSpPr/>
            <p:nvPr/>
          </p:nvSpPr>
          <p:spPr>
            <a:xfrm>
              <a:off x="162628" y="4932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1"/>
            <p:cNvSpPr/>
            <p:nvPr/>
          </p:nvSpPr>
          <p:spPr>
            <a:xfrm>
              <a:off x="161378" y="5895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1"/>
            <p:cNvSpPr/>
            <p:nvPr/>
          </p:nvSpPr>
          <p:spPr>
            <a:xfrm>
              <a:off x="160127" y="685839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1"/>
            <p:cNvSpPr/>
            <p:nvPr/>
          </p:nvSpPr>
          <p:spPr>
            <a:xfrm>
              <a:off x="159500" y="78278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58251" y="87910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1"/>
            <p:cNvSpPr/>
            <p:nvPr/>
          </p:nvSpPr>
          <p:spPr>
            <a:xfrm>
              <a:off x="76943" y="10542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1"/>
            <p:cNvSpPr/>
            <p:nvPr/>
          </p:nvSpPr>
          <p:spPr>
            <a:xfrm>
              <a:off x="75693" y="20237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75066" y="29868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1"/>
            <p:cNvSpPr/>
            <p:nvPr/>
          </p:nvSpPr>
          <p:spPr>
            <a:xfrm>
              <a:off x="73815" y="3956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1"/>
            <p:cNvSpPr/>
            <p:nvPr/>
          </p:nvSpPr>
          <p:spPr>
            <a:xfrm>
              <a:off x="72566" y="49195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71939" y="588270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1"/>
            <p:cNvSpPr/>
            <p:nvPr/>
          </p:nvSpPr>
          <p:spPr>
            <a:xfrm>
              <a:off x="70688" y="68521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1"/>
            <p:cNvSpPr/>
            <p:nvPr/>
          </p:nvSpPr>
          <p:spPr>
            <a:xfrm>
              <a:off x="69438" y="78153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68188" y="87847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1"/>
            <p:cNvSpPr/>
            <p:nvPr/>
          </p:nvSpPr>
          <p:spPr>
            <a:xfrm>
              <a:off x="-12493" y="10480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1"/>
            <p:cNvSpPr/>
            <p:nvPr/>
          </p:nvSpPr>
          <p:spPr>
            <a:xfrm>
              <a:off x="-13744" y="2011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-14996" y="2974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-15620" y="394382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-16872" y="4907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-18123" y="5876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1"/>
            <p:cNvSpPr/>
            <p:nvPr/>
          </p:nvSpPr>
          <p:spPr>
            <a:xfrm>
              <a:off x="-19373" y="68396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1"/>
            <p:cNvSpPr/>
            <p:nvPr/>
          </p:nvSpPr>
          <p:spPr>
            <a:xfrm>
              <a:off x="-19999" y="78090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-21250" y="87722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0" name="Google Shape;1310;p31"/>
          <p:cNvSpPr txBox="1">
            <a:spLocks noGrp="1"/>
          </p:cNvSpPr>
          <p:nvPr>
            <p:ph type="title"/>
          </p:nvPr>
        </p:nvSpPr>
        <p:spPr>
          <a:xfrm>
            <a:off x="768600" y="785000"/>
            <a:ext cx="3511200" cy="68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1" name="Google Shape;1311;p31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12" name="Google Shape;131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2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32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32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3152100" cy="29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331" name="Google Shape;1331;p32"/>
          <p:cNvSpPr txBox="1">
            <a:spLocks noGrp="1"/>
          </p:cNvSpPr>
          <p:nvPr>
            <p:ph type="body" idx="2"/>
          </p:nvPr>
        </p:nvSpPr>
        <p:spPr>
          <a:xfrm>
            <a:off x="4440553" y="1418300"/>
            <a:ext cx="3152100" cy="29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332" name="Google Shape;1332;p32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33" name="Google Shape;13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33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33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33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39" name="Google Shape;133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33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33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33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33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33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33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33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33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33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33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33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33"/>
          <p:cNvSpPr/>
          <p:nvPr/>
        </p:nvSpPr>
        <p:spPr>
          <a:xfrm>
            <a:off x="575219" y="4990986"/>
            <a:ext cx="219456" cy="1525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497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33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33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33"/>
          <p:cNvSpPr txBox="1">
            <a:spLocks noGrp="1"/>
          </p:cNvSpPr>
          <p:nvPr>
            <p:ph type="body" idx="1"/>
          </p:nvPr>
        </p:nvSpPr>
        <p:spPr>
          <a:xfrm>
            <a:off x="855400" y="1418300"/>
            <a:ext cx="2101800" cy="29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▱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55" name="Google Shape;1355;p33"/>
          <p:cNvSpPr txBox="1">
            <a:spLocks noGrp="1"/>
          </p:cNvSpPr>
          <p:nvPr>
            <p:ph type="body" idx="2"/>
          </p:nvPr>
        </p:nvSpPr>
        <p:spPr>
          <a:xfrm>
            <a:off x="3177788" y="1418300"/>
            <a:ext cx="2101800" cy="29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▱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56" name="Google Shape;1356;p33"/>
          <p:cNvSpPr txBox="1">
            <a:spLocks noGrp="1"/>
          </p:cNvSpPr>
          <p:nvPr>
            <p:ph type="body" idx="3"/>
          </p:nvPr>
        </p:nvSpPr>
        <p:spPr>
          <a:xfrm>
            <a:off x="5500177" y="1418300"/>
            <a:ext cx="2101800" cy="29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▱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▸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357" name="Google Shape;1357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34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34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34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34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34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34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34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34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34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34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34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34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34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34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34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375" name="Google Shape;137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5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35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35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35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35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35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35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35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35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35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35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35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0" name="Google Shape;139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35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92" name="Google Shape;1392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36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36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36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36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36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36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36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36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36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36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36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36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36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07" name="Google Shape;140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dk1"/>
        </a:solid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7"/>
          <p:cNvSpPr/>
          <p:nvPr/>
        </p:nvSpPr>
        <p:spPr>
          <a:xfrm>
            <a:off x="8595299" y="11425"/>
            <a:ext cx="548694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162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37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37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37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37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37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37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37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37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9" name="Google Shape;1419;p37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37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37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37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37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160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sz="1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educatein</a:t>
            </a:r>
            <a:endParaRPr sz="16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424" name="Google Shape;142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9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39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39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39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39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39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39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39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39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39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39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39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39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39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39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446" name="Google Shape;1446;p39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7" name="Google Shape;144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39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40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0B0D18">
              <a:alpha val="21568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1" name="Google Shape;1451;p40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40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40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40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40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40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40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40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40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40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40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40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40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40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40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6" name="Google Shape;1466;p40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1467" name="Google Shape;1467;p40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40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3" name="Google Shape;1553;p40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54" name="Google Shape;1554;p40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1555" name="Google Shape;155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4399" y="4906625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40"/>
          <p:cNvSpPr txBox="1"/>
          <p:nvPr/>
        </p:nvSpPr>
        <p:spPr>
          <a:xfrm>
            <a:off x="1090601" y="4866975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41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41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41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41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41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p41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41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p41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41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7" name="Google Shape;1567;p41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8" name="Google Shape;1568;p41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41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41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41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2" name="Google Shape;1572;p41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3" name="Google Shape;157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5" name="Google Shape;1575;p41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@</a:t>
            </a:r>
            <a:r>
              <a:rPr lang="en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EducateIN</a:t>
            </a:r>
            <a:endParaRPr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1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3">
  <p:cSld name="TITLE_AND_BODY_5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42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42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42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42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42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42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42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42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42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42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42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42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42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42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1" name="Google Shape;1591;p42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592" name="Google Shape;1592;p42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3" name="Google Shape;159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5" name="Google Shape;1595;p42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1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43"/>
          <p:cNvSpPr/>
          <p:nvPr/>
        </p:nvSpPr>
        <p:spPr>
          <a:xfrm>
            <a:off x="0" y="0"/>
            <a:ext cx="755897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4716"/>
                </a:moveTo>
                <a:lnTo>
                  <a:pt x="12181" y="0"/>
                </a:lnTo>
                <a:lnTo>
                  <a:pt x="15" y="0"/>
                </a:lnTo>
                <a:lnTo>
                  <a:pt x="0" y="21600"/>
                </a:lnTo>
                <a:lnTo>
                  <a:pt x="16618" y="20680"/>
                </a:lnTo>
                <a:close/>
              </a:path>
            </a:pathLst>
          </a:custGeom>
          <a:gradFill>
            <a:gsLst>
              <a:gs pos="0">
                <a:srgbClr val="FEEFA8"/>
              </a:gs>
              <a:gs pos="100000">
                <a:srgbClr val="F7D22C"/>
              </a:gs>
            </a:gsLst>
            <a:lin ang="5400012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43"/>
          <p:cNvSpPr/>
          <p:nvPr/>
        </p:nvSpPr>
        <p:spPr>
          <a:xfrm>
            <a:off x="0" y="0"/>
            <a:ext cx="708296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52" y="5882"/>
                </a:moveTo>
                <a:lnTo>
                  <a:pt x="18212" y="4435"/>
                </a:lnTo>
                <a:lnTo>
                  <a:pt x="21600" y="5635"/>
                </a:lnTo>
                <a:lnTo>
                  <a:pt x="11862" y="0"/>
                </a:lnTo>
                <a:lnTo>
                  <a:pt x="16" y="0"/>
                </a:lnTo>
                <a:lnTo>
                  <a:pt x="0" y="21600"/>
                </a:lnTo>
                <a:lnTo>
                  <a:pt x="17435" y="200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9" name="Google Shape;1599;p43"/>
          <p:cNvGrpSpPr/>
          <p:nvPr/>
        </p:nvGrpSpPr>
        <p:grpSpPr>
          <a:xfrm>
            <a:off x="-50800" y="801997"/>
            <a:ext cx="737709" cy="861534"/>
            <a:chOff x="-1" y="-1"/>
            <a:chExt cx="983612" cy="1148712"/>
          </a:xfrm>
        </p:grpSpPr>
        <p:sp>
          <p:nvSpPr>
            <p:cNvPr id="1600" name="Google Shape;1600;p43"/>
            <p:cNvSpPr/>
            <p:nvPr/>
          </p:nvSpPr>
          <p:spPr>
            <a:xfrm>
              <a:off x="677544" y="109093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589914" y="10661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502283" y="104140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415289" y="101727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327658" y="9925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240028" y="9677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152399" y="9436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64769" y="9188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700405" y="100965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612774" y="984886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525143" y="960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437514" y="9359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350519" y="9112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62889" y="8864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175259" y="8623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87629" y="8375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-1" y="8127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723265" y="9283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635633" y="9036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548004" y="8788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460374" y="8547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373378" y="82994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85749" y="8051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198119" y="7810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110488" y="7562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22859" y="7315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746125" y="8470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658494" y="822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570864" y="797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483233" y="7734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95603" y="7486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308608" y="7238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220978" y="6997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133349" y="6750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45719" y="6502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768984" y="7658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681355" y="741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593724" y="7162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506093" y="6921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418464" y="6673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30833" y="6426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243838" y="6184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156209" y="5937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68578" y="5689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791844" y="6845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704215" y="6597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616583" y="6349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528954" y="6108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441324" y="5861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353694" y="5613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266064" y="5372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179069" y="5124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91439" y="4876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814705" y="6032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727075" y="5784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639443" y="5537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551814" y="52959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464183" y="5048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43"/>
            <p:cNvSpPr/>
            <p:nvPr/>
          </p:nvSpPr>
          <p:spPr>
            <a:xfrm>
              <a:off x="376553" y="4800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43"/>
            <p:cNvSpPr/>
            <p:nvPr/>
          </p:nvSpPr>
          <p:spPr>
            <a:xfrm>
              <a:off x="288924" y="4552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201928" y="43116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114299" y="4063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837565" y="5219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43"/>
            <p:cNvSpPr/>
            <p:nvPr/>
          </p:nvSpPr>
          <p:spPr>
            <a:xfrm>
              <a:off x="749934" y="4972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43"/>
            <p:cNvSpPr/>
            <p:nvPr/>
          </p:nvSpPr>
          <p:spPr>
            <a:xfrm>
              <a:off x="662304" y="4724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43"/>
            <p:cNvSpPr/>
            <p:nvPr/>
          </p:nvSpPr>
          <p:spPr>
            <a:xfrm>
              <a:off x="574674" y="4476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43"/>
            <p:cNvSpPr/>
            <p:nvPr/>
          </p:nvSpPr>
          <p:spPr>
            <a:xfrm>
              <a:off x="487043" y="4235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43"/>
            <p:cNvSpPr/>
            <p:nvPr/>
          </p:nvSpPr>
          <p:spPr>
            <a:xfrm>
              <a:off x="399414" y="3987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43"/>
            <p:cNvSpPr/>
            <p:nvPr/>
          </p:nvSpPr>
          <p:spPr>
            <a:xfrm>
              <a:off x="311783" y="3740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43"/>
            <p:cNvSpPr/>
            <p:nvPr/>
          </p:nvSpPr>
          <p:spPr>
            <a:xfrm>
              <a:off x="224153" y="3498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43"/>
            <p:cNvSpPr/>
            <p:nvPr/>
          </p:nvSpPr>
          <p:spPr>
            <a:xfrm>
              <a:off x="137159" y="325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43"/>
            <p:cNvSpPr/>
            <p:nvPr/>
          </p:nvSpPr>
          <p:spPr>
            <a:xfrm>
              <a:off x="860425" y="4400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43"/>
            <p:cNvSpPr/>
            <p:nvPr/>
          </p:nvSpPr>
          <p:spPr>
            <a:xfrm>
              <a:off x="772794" y="4159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43"/>
            <p:cNvSpPr/>
            <p:nvPr/>
          </p:nvSpPr>
          <p:spPr>
            <a:xfrm>
              <a:off x="685165" y="3911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43"/>
            <p:cNvSpPr/>
            <p:nvPr/>
          </p:nvSpPr>
          <p:spPr>
            <a:xfrm>
              <a:off x="597533" y="3663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43"/>
            <p:cNvSpPr/>
            <p:nvPr/>
          </p:nvSpPr>
          <p:spPr>
            <a:xfrm>
              <a:off x="509904" y="3422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43"/>
            <p:cNvSpPr/>
            <p:nvPr/>
          </p:nvSpPr>
          <p:spPr>
            <a:xfrm>
              <a:off x="422274" y="3174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43"/>
            <p:cNvSpPr/>
            <p:nvPr/>
          </p:nvSpPr>
          <p:spPr>
            <a:xfrm>
              <a:off x="334644" y="2927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43"/>
            <p:cNvSpPr/>
            <p:nvPr/>
          </p:nvSpPr>
          <p:spPr>
            <a:xfrm>
              <a:off x="247013" y="2686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43"/>
            <p:cNvSpPr/>
            <p:nvPr/>
          </p:nvSpPr>
          <p:spPr>
            <a:xfrm>
              <a:off x="159384" y="2438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43"/>
            <p:cNvSpPr/>
            <p:nvPr/>
          </p:nvSpPr>
          <p:spPr>
            <a:xfrm>
              <a:off x="883285" y="3587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43"/>
            <p:cNvSpPr/>
            <p:nvPr/>
          </p:nvSpPr>
          <p:spPr>
            <a:xfrm>
              <a:off x="795655" y="3346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43"/>
            <p:cNvSpPr/>
            <p:nvPr/>
          </p:nvSpPr>
          <p:spPr>
            <a:xfrm>
              <a:off x="708025" y="3098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43"/>
            <p:cNvSpPr/>
            <p:nvPr/>
          </p:nvSpPr>
          <p:spPr>
            <a:xfrm>
              <a:off x="620393" y="2851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43"/>
            <p:cNvSpPr/>
            <p:nvPr/>
          </p:nvSpPr>
          <p:spPr>
            <a:xfrm>
              <a:off x="532764" y="2609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43"/>
            <p:cNvSpPr/>
            <p:nvPr/>
          </p:nvSpPr>
          <p:spPr>
            <a:xfrm>
              <a:off x="445133" y="2362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43"/>
            <p:cNvSpPr/>
            <p:nvPr/>
          </p:nvSpPr>
          <p:spPr>
            <a:xfrm>
              <a:off x="357503" y="2114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43"/>
            <p:cNvSpPr/>
            <p:nvPr/>
          </p:nvSpPr>
          <p:spPr>
            <a:xfrm>
              <a:off x="269874" y="187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43"/>
            <p:cNvSpPr/>
            <p:nvPr/>
          </p:nvSpPr>
          <p:spPr>
            <a:xfrm>
              <a:off x="182244" y="162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43"/>
            <p:cNvSpPr/>
            <p:nvPr/>
          </p:nvSpPr>
          <p:spPr>
            <a:xfrm>
              <a:off x="905510" y="2774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43"/>
            <p:cNvSpPr/>
            <p:nvPr/>
          </p:nvSpPr>
          <p:spPr>
            <a:xfrm>
              <a:off x="818515" y="2533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43"/>
            <p:cNvSpPr/>
            <p:nvPr/>
          </p:nvSpPr>
          <p:spPr>
            <a:xfrm>
              <a:off x="730884" y="2285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43"/>
            <p:cNvSpPr/>
            <p:nvPr/>
          </p:nvSpPr>
          <p:spPr>
            <a:xfrm>
              <a:off x="643254" y="2038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43"/>
            <p:cNvSpPr/>
            <p:nvPr/>
          </p:nvSpPr>
          <p:spPr>
            <a:xfrm>
              <a:off x="555624" y="1797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43"/>
            <p:cNvSpPr/>
            <p:nvPr/>
          </p:nvSpPr>
          <p:spPr>
            <a:xfrm>
              <a:off x="467993" y="1549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43"/>
            <p:cNvSpPr/>
            <p:nvPr/>
          </p:nvSpPr>
          <p:spPr>
            <a:xfrm>
              <a:off x="380364" y="1301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43"/>
            <p:cNvSpPr/>
            <p:nvPr/>
          </p:nvSpPr>
          <p:spPr>
            <a:xfrm>
              <a:off x="292733" y="106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43"/>
            <p:cNvSpPr/>
            <p:nvPr/>
          </p:nvSpPr>
          <p:spPr>
            <a:xfrm>
              <a:off x="205103" y="812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43"/>
            <p:cNvSpPr/>
            <p:nvPr/>
          </p:nvSpPr>
          <p:spPr>
            <a:xfrm>
              <a:off x="928369" y="1962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43"/>
            <p:cNvSpPr/>
            <p:nvPr/>
          </p:nvSpPr>
          <p:spPr>
            <a:xfrm>
              <a:off x="841374" y="17208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43"/>
            <p:cNvSpPr/>
            <p:nvPr/>
          </p:nvSpPr>
          <p:spPr>
            <a:xfrm>
              <a:off x="753744" y="1473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43"/>
            <p:cNvSpPr/>
            <p:nvPr/>
          </p:nvSpPr>
          <p:spPr>
            <a:xfrm>
              <a:off x="666114" y="1225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43"/>
            <p:cNvSpPr/>
            <p:nvPr/>
          </p:nvSpPr>
          <p:spPr>
            <a:xfrm>
              <a:off x="578483" y="984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43"/>
            <p:cNvSpPr/>
            <p:nvPr/>
          </p:nvSpPr>
          <p:spPr>
            <a:xfrm>
              <a:off x="490854" y="736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43"/>
            <p:cNvSpPr/>
            <p:nvPr/>
          </p:nvSpPr>
          <p:spPr>
            <a:xfrm>
              <a:off x="403224" y="488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43"/>
            <p:cNvSpPr/>
            <p:nvPr/>
          </p:nvSpPr>
          <p:spPr>
            <a:xfrm>
              <a:off x="315594" y="247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43"/>
            <p:cNvSpPr/>
            <p:nvPr/>
          </p:nvSpPr>
          <p:spPr>
            <a:xfrm>
              <a:off x="227963" y="-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7" name="Google Shape;1707;p43"/>
          <p:cNvSpPr/>
          <p:nvPr/>
        </p:nvSpPr>
        <p:spPr>
          <a:xfrm>
            <a:off x="35242" y="4788187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418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43"/>
          <p:cNvSpPr/>
          <p:nvPr/>
        </p:nvSpPr>
        <p:spPr>
          <a:xfrm>
            <a:off x="220503" y="4022853"/>
            <a:ext cx="1714068" cy="11206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152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43"/>
          <p:cNvSpPr/>
          <p:nvPr/>
        </p:nvSpPr>
        <p:spPr>
          <a:xfrm>
            <a:off x="1161573" y="468865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38" y="2160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43"/>
          <p:cNvSpPr/>
          <p:nvPr/>
        </p:nvSpPr>
        <p:spPr>
          <a:xfrm>
            <a:off x="0" y="4440524"/>
            <a:ext cx="905850" cy="637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68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43"/>
          <p:cNvSpPr/>
          <p:nvPr/>
        </p:nvSpPr>
        <p:spPr>
          <a:xfrm>
            <a:off x="330517" y="4462432"/>
            <a:ext cx="1080648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57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43"/>
          <p:cNvSpPr/>
          <p:nvPr/>
        </p:nvSpPr>
        <p:spPr>
          <a:xfrm>
            <a:off x="0" y="4177634"/>
            <a:ext cx="1027782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9223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43"/>
          <p:cNvSpPr/>
          <p:nvPr/>
        </p:nvSpPr>
        <p:spPr>
          <a:xfrm>
            <a:off x="0" y="4150488"/>
            <a:ext cx="361044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086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43"/>
          <p:cNvSpPr/>
          <p:nvPr/>
        </p:nvSpPr>
        <p:spPr>
          <a:xfrm>
            <a:off x="1043939" y="5030598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9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43"/>
          <p:cNvSpPr/>
          <p:nvPr/>
        </p:nvSpPr>
        <p:spPr>
          <a:xfrm>
            <a:off x="611981" y="4294316"/>
            <a:ext cx="1309716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08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43"/>
          <p:cNvSpPr/>
          <p:nvPr/>
        </p:nvSpPr>
        <p:spPr>
          <a:xfrm>
            <a:off x="907256" y="481533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014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43"/>
          <p:cNvSpPr/>
          <p:nvPr/>
        </p:nvSpPr>
        <p:spPr>
          <a:xfrm>
            <a:off x="8407706" y="11431"/>
            <a:ext cx="73629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43"/>
          <p:cNvSpPr/>
          <p:nvPr/>
        </p:nvSpPr>
        <p:spPr>
          <a:xfrm>
            <a:off x="7813825" y="0"/>
            <a:ext cx="1244430" cy="8668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2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43"/>
          <p:cNvSpPr/>
          <p:nvPr/>
        </p:nvSpPr>
        <p:spPr>
          <a:xfrm>
            <a:off x="8063856" y="251936"/>
            <a:ext cx="1080162" cy="8001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93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43"/>
          <p:cNvSpPr/>
          <p:nvPr/>
        </p:nvSpPr>
        <p:spPr>
          <a:xfrm>
            <a:off x="8756323" y="437674"/>
            <a:ext cx="387666" cy="2924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86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43"/>
          <p:cNvSpPr/>
          <p:nvPr/>
        </p:nvSpPr>
        <p:spPr>
          <a:xfrm>
            <a:off x="8407709" y="62389"/>
            <a:ext cx="73629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4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43"/>
          <p:cNvSpPr/>
          <p:nvPr/>
        </p:nvSpPr>
        <p:spPr>
          <a:xfrm>
            <a:off x="8064333" y="537686"/>
            <a:ext cx="1079676" cy="8243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32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43"/>
          <p:cNvSpPr/>
          <p:nvPr/>
        </p:nvSpPr>
        <p:spPr>
          <a:xfrm>
            <a:off x="8272930" y="0"/>
            <a:ext cx="240516" cy="1671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43"/>
          <p:cNvSpPr/>
          <p:nvPr/>
        </p:nvSpPr>
        <p:spPr>
          <a:xfrm>
            <a:off x="8154821" y="0"/>
            <a:ext cx="636282" cy="3981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378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3"/>
          <p:cNvSpPr/>
          <p:nvPr/>
        </p:nvSpPr>
        <p:spPr>
          <a:xfrm>
            <a:off x="7708574" y="179546"/>
            <a:ext cx="1435428" cy="10634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112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43"/>
          <p:cNvSpPr/>
          <p:nvPr/>
        </p:nvSpPr>
        <p:spPr>
          <a:xfrm>
            <a:off x="8029567" y="0"/>
            <a:ext cx="81054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0623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43"/>
          <p:cNvSpPr/>
          <p:nvPr/>
        </p:nvSpPr>
        <p:spPr>
          <a:xfrm>
            <a:off x="8331983" y="4622447"/>
            <a:ext cx="811998" cy="521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2606"/>
                </a:lnTo>
                <a:lnTo>
                  <a:pt x="12137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43"/>
          <p:cNvSpPr txBox="1">
            <a:spLocks noGrp="1"/>
          </p:cNvSpPr>
          <p:nvPr>
            <p:ph type="body" idx="1"/>
          </p:nvPr>
        </p:nvSpPr>
        <p:spPr>
          <a:xfrm>
            <a:off x="895986" y="971875"/>
            <a:ext cx="3621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▰"/>
              <a:defRPr sz="2800" i="1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▱"/>
              <a:defRPr sz="2800" i="1">
                <a:solidFill>
                  <a:schemeClr val="lt1"/>
                </a:solidFill>
              </a:defRPr>
            </a:lvl2pPr>
            <a:lvl3pPr marL="1371600" lvl="2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▸"/>
              <a:defRPr sz="2800" i="1">
                <a:solidFill>
                  <a:schemeClr val="lt1"/>
                </a:solidFill>
              </a:defRPr>
            </a:lvl3pPr>
            <a:lvl4pPr marL="1828800" lvl="3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4pPr>
            <a:lvl5pPr marL="2286000" lvl="4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5pPr>
            <a:lvl6pPr marL="2743200" lvl="5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6pPr>
            <a:lvl7pPr marL="3200400" lvl="6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7pPr>
            <a:lvl8pPr marL="3657600" lvl="7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8pPr>
            <a:lvl9pPr marL="4114800" lvl="8" indent="-4064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dk1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4"/>
          <p:cNvSpPr/>
          <p:nvPr/>
        </p:nvSpPr>
        <p:spPr>
          <a:xfrm>
            <a:off x="8595299" y="11425"/>
            <a:ext cx="548694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16078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1" name="Google Shape;1731;p44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44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44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44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44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44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44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44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44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44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44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44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3" name="Google Shape;174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44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45"/>
          <p:cNvSpPr/>
          <p:nvPr/>
        </p:nvSpPr>
        <p:spPr>
          <a:xfrm>
            <a:off x="0" y="20175"/>
            <a:ext cx="84834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45"/>
          <p:cNvSpPr/>
          <p:nvPr/>
        </p:nvSpPr>
        <p:spPr>
          <a:xfrm>
            <a:off x="-1900" y="4673651"/>
            <a:ext cx="9145926" cy="4786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7" y="13766"/>
                </a:lnTo>
                <a:lnTo>
                  <a:pt x="15597" y="1338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45"/>
          <p:cNvSpPr txBox="1">
            <a:spLocks noGrp="1"/>
          </p:cNvSpPr>
          <p:nvPr>
            <p:ph type="body" idx="1"/>
          </p:nvPr>
        </p:nvSpPr>
        <p:spPr>
          <a:xfrm>
            <a:off x="1073400" y="1615600"/>
            <a:ext cx="3511200" cy="22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▱"/>
              <a:defRPr sz="2200"/>
            </a:lvl2pPr>
            <a:lvl3pPr marL="1371600" lvl="2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▸"/>
              <a:defRPr sz="2200"/>
            </a:lvl3pPr>
            <a:lvl4pPr marL="1828800" lvl="3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1749" name="Google Shape;1749;p45"/>
          <p:cNvGrpSpPr/>
          <p:nvPr/>
        </p:nvGrpSpPr>
        <p:grpSpPr>
          <a:xfrm>
            <a:off x="-21250" y="104800"/>
            <a:ext cx="1050747" cy="844380"/>
            <a:chOff x="-21250" y="104800"/>
            <a:chExt cx="1050747" cy="844380"/>
          </a:xfrm>
        </p:grpSpPr>
        <p:sp>
          <p:nvSpPr>
            <p:cNvPr id="1750" name="Google Shape;1750;p45"/>
            <p:cNvSpPr/>
            <p:nvPr/>
          </p:nvSpPr>
          <p:spPr>
            <a:xfrm>
              <a:off x="973823" y="1154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973197" y="211751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971946" y="30869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970696" y="40501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970070" y="50195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968819" y="5982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967568" y="6952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966316" y="79154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965692" y="88848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884385" y="1141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883134" y="21112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882509" y="307444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45"/>
            <p:cNvSpPr/>
            <p:nvPr/>
          </p:nvSpPr>
          <p:spPr>
            <a:xfrm>
              <a:off x="881258" y="40438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45"/>
            <p:cNvSpPr/>
            <p:nvPr/>
          </p:nvSpPr>
          <p:spPr>
            <a:xfrm>
              <a:off x="880007" y="50070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878755" y="5976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45"/>
            <p:cNvSpPr/>
            <p:nvPr/>
          </p:nvSpPr>
          <p:spPr>
            <a:xfrm>
              <a:off x="878131" y="69397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45"/>
            <p:cNvSpPr/>
            <p:nvPr/>
          </p:nvSpPr>
          <p:spPr>
            <a:xfrm>
              <a:off x="876880" y="79091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875628" y="8872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94947" y="11355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793697" y="2098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92445" y="3068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91195" y="4031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0569" y="50008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5"/>
            <p:cNvSpPr/>
            <p:nvPr/>
          </p:nvSpPr>
          <p:spPr>
            <a:xfrm>
              <a:off x="789318" y="5964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45"/>
            <p:cNvSpPr/>
            <p:nvPr/>
          </p:nvSpPr>
          <p:spPr>
            <a:xfrm>
              <a:off x="788068" y="6933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787442" y="78966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786190" y="8859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704883" y="11230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703634" y="20924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703008" y="305568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701756" y="40251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45"/>
            <p:cNvSpPr/>
            <p:nvPr/>
          </p:nvSpPr>
          <p:spPr>
            <a:xfrm>
              <a:off x="700506" y="49883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45"/>
            <p:cNvSpPr/>
            <p:nvPr/>
          </p:nvSpPr>
          <p:spPr>
            <a:xfrm>
              <a:off x="699881" y="595775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45"/>
            <p:cNvSpPr/>
            <p:nvPr/>
          </p:nvSpPr>
          <p:spPr>
            <a:xfrm>
              <a:off x="698629" y="6920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697379" y="78841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45"/>
            <p:cNvSpPr/>
            <p:nvPr/>
          </p:nvSpPr>
          <p:spPr>
            <a:xfrm>
              <a:off x="696127" y="88535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45"/>
            <p:cNvSpPr/>
            <p:nvPr/>
          </p:nvSpPr>
          <p:spPr>
            <a:xfrm>
              <a:off x="615447" y="11168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614194" y="20800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612944" y="30494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612320" y="40126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611067" y="49758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609817" y="59452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608565" y="69084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45"/>
            <p:cNvSpPr/>
            <p:nvPr/>
          </p:nvSpPr>
          <p:spPr>
            <a:xfrm>
              <a:off x="607940" y="78778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45"/>
            <p:cNvSpPr/>
            <p:nvPr/>
          </p:nvSpPr>
          <p:spPr>
            <a:xfrm>
              <a:off x="606690" y="88410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525383" y="11043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524758" y="207374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523505" y="3036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522256" y="40001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521004" y="49695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520378" y="59327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45"/>
            <p:cNvSpPr/>
            <p:nvPr/>
          </p:nvSpPr>
          <p:spPr>
            <a:xfrm>
              <a:off x="519128" y="69021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45"/>
            <p:cNvSpPr/>
            <p:nvPr/>
          </p:nvSpPr>
          <p:spPr>
            <a:xfrm>
              <a:off x="517876" y="78653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517251" y="883480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435944" y="10917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434694" y="20612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433442" y="30244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432817" y="39938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431567" y="4957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45"/>
            <p:cNvSpPr/>
            <p:nvPr/>
          </p:nvSpPr>
          <p:spPr>
            <a:xfrm>
              <a:off x="430315" y="5926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45"/>
            <p:cNvSpPr/>
            <p:nvPr/>
          </p:nvSpPr>
          <p:spPr>
            <a:xfrm>
              <a:off x="429690" y="688966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45"/>
            <p:cNvSpPr/>
            <p:nvPr/>
          </p:nvSpPr>
          <p:spPr>
            <a:xfrm>
              <a:off x="428440" y="78591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45"/>
            <p:cNvSpPr/>
            <p:nvPr/>
          </p:nvSpPr>
          <p:spPr>
            <a:xfrm>
              <a:off x="427188" y="88223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45"/>
            <p:cNvSpPr/>
            <p:nvPr/>
          </p:nvSpPr>
          <p:spPr>
            <a:xfrm>
              <a:off x="345882" y="10855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45"/>
            <p:cNvSpPr/>
            <p:nvPr/>
          </p:nvSpPr>
          <p:spPr>
            <a:xfrm>
              <a:off x="345256" y="20487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45"/>
            <p:cNvSpPr/>
            <p:nvPr/>
          </p:nvSpPr>
          <p:spPr>
            <a:xfrm>
              <a:off x="344006" y="30181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45"/>
            <p:cNvSpPr/>
            <p:nvPr/>
          </p:nvSpPr>
          <p:spPr>
            <a:xfrm>
              <a:off x="342755" y="39813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45"/>
            <p:cNvSpPr/>
            <p:nvPr/>
          </p:nvSpPr>
          <p:spPr>
            <a:xfrm>
              <a:off x="342128" y="49507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45"/>
            <p:cNvSpPr/>
            <p:nvPr/>
          </p:nvSpPr>
          <p:spPr>
            <a:xfrm>
              <a:off x="340878" y="59139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45"/>
            <p:cNvSpPr/>
            <p:nvPr/>
          </p:nvSpPr>
          <p:spPr>
            <a:xfrm>
              <a:off x="339628" y="68834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45"/>
            <p:cNvSpPr/>
            <p:nvPr/>
          </p:nvSpPr>
          <p:spPr>
            <a:xfrm>
              <a:off x="338377" y="78466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45"/>
            <p:cNvSpPr/>
            <p:nvPr/>
          </p:nvSpPr>
          <p:spPr>
            <a:xfrm>
              <a:off x="337751" y="8816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45"/>
            <p:cNvSpPr/>
            <p:nvPr/>
          </p:nvSpPr>
          <p:spPr>
            <a:xfrm>
              <a:off x="256444" y="1073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45"/>
            <p:cNvSpPr/>
            <p:nvPr/>
          </p:nvSpPr>
          <p:spPr>
            <a:xfrm>
              <a:off x="255193" y="2042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45"/>
            <p:cNvSpPr/>
            <p:nvPr/>
          </p:nvSpPr>
          <p:spPr>
            <a:xfrm>
              <a:off x="254567" y="300565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45"/>
            <p:cNvSpPr/>
            <p:nvPr/>
          </p:nvSpPr>
          <p:spPr>
            <a:xfrm>
              <a:off x="253317" y="39750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45"/>
            <p:cNvSpPr/>
            <p:nvPr/>
          </p:nvSpPr>
          <p:spPr>
            <a:xfrm>
              <a:off x="252066" y="49382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45"/>
            <p:cNvSpPr/>
            <p:nvPr/>
          </p:nvSpPr>
          <p:spPr>
            <a:xfrm>
              <a:off x="250815" y="59077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45"/>
            <p:cNvSpPr/>
            <p:nvPr/>
          </p:nvSpPr>
          <p:spPr>
            <a:xfrm>
              <a:off x="250190" y="68709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45"/>
            <p:cNvSpPr/>
            <p:nvPr/>
          </p:nvSpPr>
          <p:spPr>
            <a:xfrm>
              <a:off x="248939" y="78403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45"/>
            <p:cNvSpPr/>
            <p:nvPr/>
          </p:nvSpPr>
          <p:spPr>
            <a:xfrm>
              <a:off x="247688" y="8803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45"/>
            <p:cNvSpPr/>
            <p:nvPr/>
          </p:nvSpPr>
          <p:spPr>
            <a:xfrm>
              <a:off x="167007" y="10667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45"/>
            <p:cNvSpPr/>
            <p:nvPr/>
          </p:nvSpPr>
          <p:spPr>
            <a:xfrm>
              <a:off x="165755" y="20299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45"/>
            <p:cNvSpPr/>
            <p:nvPr/>
          </p:nvSpPr>
          <p:spPr>
            <a:xfrm>
              <a:off x="164505" y="29994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45"/>
            <p:cNvSpPr/>
            <p:nvPr/>
          </p:nvSpPr>
          <p:spPr>
            <a:xfrm>
              <a:off x="163254" y="39625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45"/>
            <p:cNvSpPr/>
            <p:nvPr/>
          </p:nvSpPr>
          <p:spPr>
            <a:xfrm>
              <a:off x="162628" y="4932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45"/>
            <p:cNvSpPr/>
            <p:nvPr/>
          </p:nvSpPr>
          <p:spPr>
            <a:xfrm>
              <a:off x="161378" y="5895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45"/>
            <p:cNvSpPr/>
            <p:nvPr/>
          </p:nvSpPr>
          <p:spPr>
            <a:xfrm>
              <a:off x="160127" y="685839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45"/>
            <p:cNvSpPr/>
            <p:nvPr/>
          </p:nvSpPr>
          <p:spPr>
            <a:xfrm>
              <a:off x="159500" y="78278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45"/>
            <p:cNvSpPr/>
            <p:nvPr/>
          </p:nvSpPr>
          <p:spPr>
            <a:xfrm>
              <a:off x="158251" y="87910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76943" y="10542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75693" y="20237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45"/>
            <p:cNvSpPr/>
            <p:nvPr/>
          </p:nvSpPr>
          <p:spPr>
            <a:xfrm>
              <a:off x="75066" y="29868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45"/>
            <p:cNvSpPr/>
            <p:nvPr/>
          </p:nvSpPr>
          <p:spPr>
            <a:xfrm>
              <a:off x="73815" y="3956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72566" y="49195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45"/>
            <p:cNvSpPr/>
            <p:nvPr/>
          </p:nvSpPr>
          <p:spPr>
            <a:xfrm>
              <a:off x="71939" y="588270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70688" y="68521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69438" y="78153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68188" y="87847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-12493" y="10480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-13744" y="2011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-14996" y="2974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-15620" y="394382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-16872" y="4907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-18123" y="5876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-19373" y="68396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-19999" y="78090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-21250" y="87722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8" name="Google Shape;1858;p45"/>
          <p:cNvSpPr txBox="1">
            <a:spLocks noGrp="1"/>
          </p:cNvSpPr>
          <p:nvPr>
            <p:ph type="title"/>
          </p:nvPr>
        </p:nvSpPr>
        <p:spPr>
          <a:xfrm>
            <a:off x="768600" y="785000"/>
            <a:ext cx="35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59" name="Google Shape;1859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45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inverse">
  <p:cSld name="TITLE_1_2">
    <p:bg>
      <p:bgPr>
        <a:solidFill>
          <a:schemeClr val="dk1"/>
        </a:solidFill>
        <a:effectLst/>
      </p:bgPr>
    </p:bg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46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>
              <a:alpha val="16078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3" name="Google Shape;1863;p46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4" name="Google Shape;1864;p46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5" name="Google Shape;1865;p46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6078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6" name="Google Shape;1866;p46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7" name="Google Shape;1867;p46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8" name="Google Shape;1868;p46"/>
          <p:cNvSpPr/>
          <p:nvPr/>
        </p:nvSpPr>
        <p:spPr>
          <a:xfrm>
            <a:off x="-2" y="4048124"/>
            <a:ext cx="1107756" cy="783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234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9" name="Google Shape;1869;p46"/>
          <p:cNvSpPr/>
          <p:nvPr/>
        </p:nvSpPr>
        <p:spPr>
          <a:xfrm>
            <a:off x="-2" y="4342923"/>
            <a:ext cx="1047276" cy="752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563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0" name="Google Shape;1870;p46"/>
          <p:cNvSpPr/>
          <p:nvPr/>
        </p:nvSpPr>
        <p:spPr>
          <a:xfrm>
            <a:off x="-1" y="3853337"/>
            <a:ext cx="1089180" cy="791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131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46"/>
          <p:cNvSpPr/>
          <p:nvPr/>
        </p:nvSpPr>
        <p:spPr>
          <a:xfrm>
            <a:off x="475" y="3951921"/>
            <a:ext cx="816318" cy="585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91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46"/>
          <p:cNvSpPr/>
          <p:nvPr/>
        </p:nvSpPr>
        <p:spPr>
          <a:xfrm>
            <a:off x="-1" y="4626292"/>
            <a:ext cx="333828" cy="250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7829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3" name="Google Shape;1873;p46"/>
          <p:cNvSpPr/>
          <p:nvPr/>
        </p:nvSpPr>
        <p:spPr>
          <a:xfrm>
            <a:off x="188593" y="4570094"/>
            <a:ext cx="868698" cy="57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9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46"/>
          <p:cNvSpPr/>
          <p:nvPr/>
        </p:nvSpPr>
        <p:spPr>
          <a:xfrm>
            <a:off x="293845" y="4740592"/>
            <a:ext cx="611010" cy="4028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2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5" name="Google Shape;1875;p46"/>
          <p:cNvSpPr/>
          <p:nvPr/>
        </p:nvSpPr>
        <p:spPr>
          <a:xfrm>
            <a:off x="43813" y="4886800"/>
            <a:ext cx="445284" cy="25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46"/>
          <p:cNvSpPr/>
          <p:nvPr/>
        </p:nvSpPr>
        <p:spPr>
          <a:xfrm>
            <a:off x="-2" y="3945254"/>
            <a:ext cx="1460160" cy="1026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458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46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46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9" name="Google Shape;1879;p46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Google Shape;1880;p46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46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46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46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46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46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6" name="Google Shape;1886;p46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7" name="Google Shape;1887;p46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1888" name="Google Shape;1888;p46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46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46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46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46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46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46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46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46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46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46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46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46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46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46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46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46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46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46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46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46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46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46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46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46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46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46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46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46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46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46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46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46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46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46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46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46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46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p46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p46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p46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p46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p46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p46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p46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p46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p46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46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46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46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46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46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46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46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46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46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46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46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46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46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46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46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46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46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46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46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46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46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46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46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46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46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46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46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46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46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46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p46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46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46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p46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p46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p46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46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46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46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4" name="Google Shape;1974;p46"/>
          <p:cNvGrpSpPr/>
          <p:nvPr/>
        </p:nvGrpSpPr>
        <p:grpSpPr>
          <a:xfrm>
            <a:off x="-45720" y="1170144"/>
            <a:ext cx="864886" cy="1040119"/>
            <a:chOff x="-45720" y="1170144"/>
            <a:chExt cx="864886" cy="1040119"/>
          </a:xfrm>
        </p:grpSpPr>
        <p:sp>
          <p:nvSpPr>
            <p:cNvPr id="1975" name="Google Shape;1975;p46"/>
            <p:cNvSpPr/>
            <p:nvPr/>
          </p:nvSpPr>
          <p:spPr>
            <a:xfrm>
              <a:off x="483394" y="11701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p46"/>
            <p:cNvSpPr/>
            <p:nvPr/>
          </p:nvSpPr>
          <p:spPr>
            <a:xfrm>
              <a:off x="518160" y="124967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46"/>
            <p:cNvSpPr/>
            <p:nvPr/>
          </p:nvSpPr>
          <p:spPr>
            <a:xfrm>
              <a:off x="553402" y="13287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46"/>
            <p:cNvSpPr/>
            <p:nvPr/>
          </p:nvSpPr>
          <p:spPr>
            <a:xfrm>
              <a:off x="588169" y="140779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46"/>
            <p:cNvSpPr/>
            <p:nvPr/>
          </p:nvSpPr>
          <p:spPr>
            <a:xfrm>
              <a:off x="622935" y="1486851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46"/>
            <p:cNvSpPr/>
            <p:nvPr/>
          </p:nvSpPr>
          <p:spPr>
            <a:xfrm>
              <a:off x="658177" y="1566384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46"/>
            <p:cNvSpPr/>
            <p:nvPr/>
          </p:nvSpPr>
          <p:spPr>
            <a:xfrm>
              <a:off x="692944" y="16454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46"/>
            <p:cNvSpPr/>
            <p:nvPr/>
          </p:nvSpPr>
          <p:spPr>
            <a:xfrm>
              <a:off x="728186" y="172450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46"/>
            <p:cNvSpPr/>
            <p:nvPr/>
          </p:nvSpPr>
          <p:spPr>
            <a:xfrm>
              <a:off x="762952" y="180355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46"/>
            <p:cNvSpPr/>
            <p:nvPr/>
          </p:nvSpPr>
          <p:spPr>
            <a:xfrm>
              <a:off x="410050" y="120253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p46"/>
            <p:cNvSpPr/>
            <p:nvPr/>
          </p:nvSpPr>
          <p:spPr>
            <a:xfrm>
              <a:off x="444818" y="12820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p46"/>
            <p:cNvSpPr/>
            <p:nvPr/>
          </p:nvSpPr>
          <p:spPr>
            <a:xfrm>
              <a:off x="479583" y="136112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46"/>
            <p:cNvSpPr/>
            <p:nvPr/>
          </p:nvSpPr>
          <p:spPr>
            <a:xfrm>
              <a:off x="514825" y="144017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46"/>
            <p:cNvSpPr/>
            <p:nvPr/>
          </p:nvSpPr>
          <p:spPr>
            <a:xfrm>
              <a:off x="549593" y="15192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p46"/>
            <p:cNvSpPr/>
            <p:nvPr/>
          </p:nvSpPr>
          <p:spPr>
            <a:xfrm>
              <a:off x="584358" y="1598770"/>
              <a:ext cx="56700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p46"/>
            <p:cNvSpPr/>
            <p:nvPr/>
          </p:nvSpPr>
          <p:spPr>
            <a:xfrm>
              <a:off x="619601" y="1677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p46"/>
            <p:cNvSpPr/>
            <p:nvPr/>
          </p:nvSpPr>
          <p:spPr>
            <a:xfrm>
              <a:off x="654367" y="175688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p46"/>
            <p:cNvSpPr/>
            <p:nvPr/>
          </p:nvSpPr>
          <p:spPr>
            <a:xfrm>
              <a:off x="689610" y="18359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p46"/>
            <p:cNvSpPr/>
            <p:nvPr/>
          </p:nvSpPr>
          <p:spPr>
            <a:xfrm>
              <a:off x="336232" y="123539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p46"/>
            <p:cNvSpPr/>
            <p:nvPr/>
          </p:nvSpPr>
          <p:spPr>
            <a:xfrm>
              <a:off x="371475" y="13144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p46"/>
            <p:cNvSpPr/>
            <p:nvPr/>
          </p:nvSpPr>
          <p:spPr>
            <a:xfrm>
              <a:off x="406241" y="139350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p46"/>
            <p:cNvSpPr/>
            <p:nvPr/>
          </p:nvSpPr>
          <p:spPr>
            <a:xfrm>
              <a:off x="441007" y="14725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p46"/>
            <p:cNvSpPr/>
            <p:nvPr/>
          </p:nvSpPr>
          <p:spPr>
            <a:xfrm>
              <a:off x="476250" y="155209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p46"/>
            <p:cNvSpPr/>
            <p:nvPr/>
          </p:nvSpPr>
          <p:spPr>
            <a:xfrm>
              <a:off x="511016" y="163115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p46"/>
            <p:cNvSpPr/>
            <p:nvPr/>
          </p:nvSpPr>
          <p:spPr>
            <a:xfrm>
              <a:off x="545782" y="1710212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p46"/>
            <p:cNvSpPr/>
            <p:nvPr/>
          </p:nvSpPr>
          <p:spPr>
            <a:xfrm>
              <a:off x="581025" y="17892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p46"/>
            <p:cNvSpPr/>
            <p:nvPr/>
          </p:nvSpPr>
          <p:spPr>
            <a:xfrm>
              <a:off x="615791" y="18683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p46"/>
            <p:cNvSpPr/>
            <p:nvPr/>
          </p:nvSpPr>
          <p:spPr>
            <a:xfrm>
              <a:off x="262890" y="12677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p46"/>
            <p:cNvSpPr/>
            <p:nvPr/>
          </p:nvSpPr>
          <p:spPr>
            <a:xfrm>
              <a:off x="297656" y="134683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46"/>
            <p:cNvSpPr/>
            <p:nvPr/>
          </p:nvSpPr>
          <p:spPr>
            <a:xfrm>
              <a:off x="332899" y="142589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46"/>
            <p:cNvSpPr/>
            <p:nvPr/>
          </p:nvSpPr>
          <p:spPr>
            <a:xfrm>
              <a:off x="367664" y="15049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46"/>
            <p:cNvSpPr/>
            <p:nvPr/>
          </p:nvSpPr>
          <p:spPr>
            <a:xfrm>
              <a:off x="402431" y="1584482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46"/>
            <p:cNvSpPr/>
            <p:nvPr/>
          </p:nvSpPr>
          <p:spPr>
            <a:xfrm>
              <a:off x="437674" y="16635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46"/>
            <p:cNvSpPr/>
            <p:nvPr/>
          </p:nvSpPr>
          <p:spPr>
            <a:xfrm>
              <a:off x="472439" y="174259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46"/>
            <p:cNvSpPr/>
            <p:nvPr/>
          </p:nvSpPr>
          <p:spPr>
            <a:xfrm>
              <a:off x="507206" y="182165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46"/>
            <p:cNvSpPr/>
            <p:nvPr/>
          </p:nvSpPr>
          <p:spPr>
            <a:xfrm>
              <a:off x="542449" y="190118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46"/>
            <p:cNvSpPr/>
            <p:nvPr/>
          </p:nvSpPr>
          <p:spPr>
            <a:xfrm>
              <a:off x="189547" y="13001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46"/>
            <p:cNvSpPr/>
            <p:nvPr/>
          </p:nvSpPr>
          <p:spPr>
            <a:xfrm>
              <a:off x="224313" y="137921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46"/>
            <p:cNvSpPr/>
            <p:nvPr/>
          </p:nvSpPr>
          <p:spPr>
            <a:xfrm>
              <a:off x="259080" y="14582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46"/>
            <p:cNvSpPr/>
            <p:nvPr/>
          </p:nvSpPr>
          <p:spPr>
            <a:xfrm>
              <a:off x="294322" y="1537809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46"/>
            <p:cNvSpPr/>
            <p:nvPr/>
          </p:nvSpPr>
          <p:spPr>
            <a:xfrm>
              <a:off x="329088" y="161686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46"/>
            <p:cNvSpPr/>
            <p:nvPr/>
          </p:nvSpPr>
          <p:spPr>
            <a:xfrm>
              <a:off x="363855" y="169592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46"/>
            <p:cNvSpPr/>
            <p:nvPr/>
          </p:nvSpPr>
          <p:spPr>
            <a:xfrm>
              <a:off x="399097" y="177498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46"/>
            <p:cNvSpPr/>
            <p:nvPr/>
          </p:nvSpPr>
          <p:spPr>
            <a:xfrm>
              <a:off x="433863" y="18540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46"/>
            <p:cNvSpPr/>
            <p:nvPr/>
          </p:nvSpPr>
          <p:spPr>
            <a:xfrm>
              <a:off x="468630" y="1933573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46"/>
            <p:cNvSpPr/>
            <p:nvPr/>
          </p:nvSpPr>
          <p:spPr>
            <a:xfrm>
              <a:off x="115728" y="133254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46"/>
            <p:cNvSpPr/>
            <p:nvPr/>
          </p:nvSpPr>
          <p:spPr>
            <a:xfrm>
              <a:off x="150971" y="141160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46"/>
            <p:cNvSpPr/>
            <p:nvPr/>
          </p:nvSpPr>
          <p:spPr>
            <a:xfrm>
              <a:off x="185738" y="14906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220503" y="15701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46"/>
            <p:cNvSpPr/>
            <p:nvPr/>
          </p:nvSpPr>
          <p:spPr>
            <a:xfrm>
              <a:off x="255746" y="16492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46"/>
            <p:cNvSpPr/>
            <p:nvPr/>
          </p:nvSpPr>
          <p:spPr>
            <a:xfrm>
              <a:off x="290513" y="172830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46"/>
            <p:cNvSpPr/>
            <p:nvPr/>
          </p:nvSpPr>
          <p:spPr>
            <a:xfrm>
              <a:off x="325279" y="1807367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46"/>
            <p:cNvSpPr/>
            <p:nvPr/>
          </p:nvSpPr>
          <p:spPr>
            <a:xfrm>
              <a:off x="360521" y="188690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46"/>
            <p:cNvSpPr/>
            <p:nvPr/>
          </p:nvSpPr>
          <p:spPr>
            <a:xfrm>
              <a:off x="395288" y="196595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46"/>
            <p:cNvSpPr/>
            <p:nvPr/>
          </p:nvSpPr>
          <p:spPr>
            <a:xfrm>
              <a:off x="42386" y="136493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46"/>
            <p:cNvSpPr/>
            <p:nvPr/>
          </p:nvSpPr>
          <p:spPr>
            <a:xfrm>
              <a:off x="77153" y="144398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p46"/>
            <p:cNvSpPr/>
            <p:nvPr/>
          </p:nvSpPr>
          <p:spPr>
            <a:xfrm>
              <a:off x="112395" y="152352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46"/>
            <p:cNvSpPr/>
            <p:nvPr/>
          </p:nvSpPr>
          <p:spPr>
            <a:xfrm>
              <a:off x="147161" y="16025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46"/>
            <p:cNvSpPr/>
            <p:nvPr/>
          </p:nvSpPr>
          <p:spPr>
            <a:xfrm>
              <a:off x="181928" y="168163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p46"/>
            <p:cNvSpPr/>
            <p:nvPr/>
          </p:nvSpPr>
          <p:spPr>
            <a:xfrm>
              <a:off x="217169" y="17606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p46"/>
            <p:cNvSpPr/>
            <p:nvPr/>
          </p:nvSpPr>
          <p:spPr>
            <a:xfrm>
              <a:off x="251936" y="18397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p46"/>
            <p:cNvSpPr/>
            <p:nvPr/>
          </p:nvSpPr>
          <p:spPr>
            <a:xfrm>
              <a:off x="286702" y="1919286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p46"/>
            <p:cNvSpPr/>
            <p:nvPr/>
          </p:nvSpPr>
          <p:spPr>
            <a:xfrm>
              <a:off x="321944" y="19983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-31432" y="139731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3810" y="147637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p46"/>
            <p:cNvSpPr/>
            <p:nvPr/>
          </p:nvSpPr>
          <p:spPr>
            <a:xfrm>
              <a:off x="38576" y="15559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p46"/>
            <p:cNvSpPr/>
            <p:nvPr/>
          </p:nvSpPr>
          <p:spPr>
            <a:xfrm>
              <a:off x="73819" y="163496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2" name="Google Shape;2042;p46"/>
            <p:cNvSpPr/>
            <p:nvPr/>
          </p:nvSpPr>
          <p:spPr>
            <a:xfrm>
              <a:off x="108584" y="171402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p46"/>
            <p:cNvSpPr/>
            <p:nvPr/>
          </p:nvSpPr>
          <p:spPr>
            <a:xfrm>
              <a:off x="143351" y="17930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p46"/>
            <p:cNvSpPr/>
            <p:nvPr/>
          </p:nvSpPr>
          <p:spPr>
            <a:xfrm>
              <a:off x="178594" y="1872613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p46"/>
            <p:cNvSpPr/>
            <p:nvPr/>
          </p:nvSpPr>
          <p:spPr>
            <a:xfrm>
              <a:off x="213359" y="19516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p46"/>
            <p:cNvSpPr/>
            <p:nvPr/>
          </p:nvSpPr>
          <p:spPr>
            <a:xfrm>
              <a:off x="248125" y="2030728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46"/>
            <p:cNvSpPr/>
            <p:nvPr/>
          </p:nvSpPr>
          <p:spPr>
            <a:xfrm>
              <a:off x="-34766" y="15882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p46"/>
            <p:cNvSpPr/>
            <p:nvPr/>
          </p:nvSpPr>
          <p:spPr>
            <a:xfrm>
              <a:off x="0" y="166735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p46"/>
            <p:cNvSpPr/>
            <p:nvPr/>
          </p:nvSpPr>
          <p:spPr>
            <a:xfrm>
              <a:off x="35243" y="17464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46"/>
            <p:cNvSpPr/>
            <p:nvPr/>
          </p:nvSpPr>
          <p:spPr>
            <a:xfrm>
              <a:off x="70008" y="182594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46"/>
            <p:cNvSpPr/>
            <p:nvPr/>
          </p:nvSpPr>
          <p:spPr>
            <a:xfrm>
              <a:off x="104775" y="19049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46"/>
            <p:cNvSpPr/>
            <p:nvPr/>
          </p:nvSpPr>
          <p:spPr>
            <a:xfrm>
              <a:off x="140017" y="198405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3" name="Google Shape;2053;p46"/>
            <p:cNvSpPr/>
            <p:nvPr/>
          </p:nvSpPr>
          <p:spPr>
            <a:xfrm>
              <a:off x="174784" y="206311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4" name="Google Shape;2054;p46"/>
            <p:cNvSpPr/>
            <p:nvPr/>
          </p:nvSpPr>
          <p:spPr>
            <a:xfrm>
              <a:off x="-38576" y="17787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46"/>
            <p:cNvSpPr/>
            <p:nvPr/>
          </p:nvSpPr>
          <p:spPr>
            <a:xfrm>
              <a:off x="-3333" y="185832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31432" y="19373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66198" y="201644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101441" y="20954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-41910" y="196976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46"/>
            <p:cNvSpPr/>
            <p:nvPr/>
          </p:nvSpPr>
          <p:spPr>
            <a:xfrm>
              <a:off x="-7144" y="2048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46"/>
            <p:cNvSpPr/>
            <p:nvPr/>
          </p:nvSpPr>
          <p:spPr>
            <a:xfrm>
              <a:off x="27623" y="21278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46"/>
            <p:cNvSpPr/>
            <p:nvPr/>
          </p:nvSpPr>
          <p:spPr>
            <a:xfrm>
              <a:off x="-45720" y="2160745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3" name="Google Shape;2063;p46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4" name="Google Shape;2064;p46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47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p47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p47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47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47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p47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47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2073;p47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p47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2075;p47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6" name="Google Shape;2076;p47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7" name="Google Shape;2077;p47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47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47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47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1" name="Google Shape;2081;p47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31521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82" name="Google Shape;2082;p47"/>
          <p:cNvSpPr txBox="1">
            <a:spLocks noGrp="1"/>
          </p:cNvSpPr>
          <p:nvPr>
            <p:ph type="body" idx="2"/>
          </p:nvPr>
        </p:nvSpPr>
        <p:spPr>
          <a:xfrm>
            <a:off x="4440553" y="1418300"/>
            <a:ext cx="31521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pic>
        <p:nvPicPr>
          <p:cNvPr id="2083" name="Google Shape;208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47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48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5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7" name="Google Shape;2087;p48"/>
          <p:cNvSpPr txBox="1">
            <a:spLocks noGrp="1"/>
          </p:cNvSpPr>
          <p:nvPr>
            <p:ph type="body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8" name="Google Shape;2088;p48"/>
          <p:cNvSpPr txBox="1">
            <a:spLocks noGrp="1"/>
          </p:cNvSpPr>
          <p:nvPr>
            <p:ph type="sldNum" idx="12"/>
          </p:nvPr>
        </p:nvSpPr>
        <p:spPr>
          <a:xfrm>
            <a:off x="8310108" y="4805089"/>
            <a:ext cx="2052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5">
  <p:cSld name="TITLE_AND_BODY_7"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49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49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p49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49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49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49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49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49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p49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49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49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49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2102;p49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49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4" name="Google Shape;2104;p49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105" name="Google Shape;2105;p49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6" name="Google Shape;210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8" name="Google Shape;2108;p49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51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0B0D18">
              <a:alpha val="2039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Google Shape;2115;p51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p51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7" name="Google Shape;2117;p51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p51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p51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p51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p51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2" name="Google Shape;2122;p51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3" name="Google Shape;2123;p51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4" name="Google Shape;2124;p51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p51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6" name="Google Shape;2126;p51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7" name="Google Shape;2127;p51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8" name="Google Shape;2128;p51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9" name="Google Shape;2129;p51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30" name="Google Shape;2130;p51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2131" name="Google Shape;2131;p51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51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51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51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51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51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51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51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51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51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51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51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51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51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51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51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51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51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51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51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51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p51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51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51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51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51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51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51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51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51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51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51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51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51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51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51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51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51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51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51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51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51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51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51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51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51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51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51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51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51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51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51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51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51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51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51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51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51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51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51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51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51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51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51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51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51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51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51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51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51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51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51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51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51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51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51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51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51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51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51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7" name="Google Shape;2217;p51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218" name="Google Shape;2218;p51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19" name="Google Shape;2219;p51"/>
          <p:cNvSpPr txBox="1"/>
          <p:nvPr/>
        </p:nvSpPr>
        <p:spPr>
          <a:xfrm>
            <a:off x="1090601" y="4866975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20" name="Google Shape;2220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52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Google Shape;2223;p52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4" name="Google Shape;2224;p52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5" name="Google Shape;2225;p52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6" name="Google Shape;2226;p52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7" name="Google Shape;2227;p52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8" name="Google Shape;2228;p52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9" name="Google Shape;2229;p52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0" name="Google Shape;2230;p52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1" name="Google Shape;2231;p52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2" name="Google Shape;2232;p52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3" name="Google Shape;2233;p52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4" name="Google Shape;2234;p52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5" name="Google Shape;2235;p52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52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7" name="Google Shape;2237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8" name="Google Shape;2238;p52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3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1" name="Google Shape;2241;p53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2" name="Google Shape;2242;p53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3" name="Google Shape;2243;p53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4" name="Google Shape;2244;p53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5" name="Google Shape;2245;p53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6" name="Google Shape;2246;p53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p53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53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9" name="Google Shape;2249;p53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0" name="Google Shape;2250;p53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1" name="Google Shape;2251;p53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2" name="Google Shape;2252;p53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3" name="Google Shape;2253;p53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4" name="Google Shape;2254;p53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255" name="Google Shape;2255;p53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6" name="Google Shape;2256;p53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257" name="Google Shape;2257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54"/>
          <p:cNvSpPr/>
          <p:nvPr/>
        </p:nvSpPr>
        <p:spPr>
          <a:xfrm>
            <a:off x="0" y="20175"/>
            <a:ext cx="84834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0" name="Google Shape;2260;p54"/>
          <p:cNvSpPr/>
          <p:nvPr/>
        </p:nvSpPr>
        <p:spPr>
          <a:xfrm>
            <a:off x="-1900" y="4673651"/>
            <a:ext cx="9145926" cy="4786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7" y="13766"/>
                </a:lnTo>
                <a:lnTo>
                  <a:pt x="15597" y="1338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1" name="Google Shape;2261;p54"/>
          <p:cNvSpPr txBox="1">
            <a:spLocks noGrp="1"/>
          </p:cNvSpPr>
          <p:nvPr>
            <p:ph type="body" idx="1"/>
          </p:nvPr>
        </p:nvSpPr>
        <p:spPr>
          <a:xfrm>
            <a:off x="1073400" y="1615600"/>
            <a:ext cx="3511200" cy="22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▱"/>
              <a:defRPr sz="2200"/>
            </a:lvl2pPr>
            <a:lvl3pPr marL="1371600" lvl="2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▸"/>
              <a:defRPr sz="2200"/>
            </a:lvl3pPr>
            <a:lvl4pPr marL="1828800" lvl="3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2262" name="Google Shape;2262;p54"/>
          <p:cNvGrpSpPr/>
          <p:nvPr/>
        </p:nvGrpSpPr>
        <p:grpSpPr>
          <a:xfrm>
            <a:off x="-21250" y="104800"/>
            <a:ext cx="1050747" cy="844380"/>
            <a:chOff x="-21250" y="104800"/>
            <a:chExt cx="1050747" cy="844380"/>
          </a:xfrm>
        </p:grpSpPr>
        <p:sp>
          <p:nvSpPr>
            <p:cNvPr id="2263" name="Google Shape;2263;p54"/>
            <p:cNvSpPr/>
            <p:nvPr/>
          </p:nvSpPr>
          <p:spPr>
            <a:xfrm>
              <a:off x="973823" y="1154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54"/>
            <p:cNvSpPr/>
            <p:nvPr/>
          </p:nvSpPr>
          <p:spPr>
            <a:xfrm>
              <a:off x="973197" y="211751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54"/>
            <p:cNvSpPr/>
            <p:nvPr/>
          </p:nvSpPr>
          <p:spPr>
            <a:xfrm>
              <a:off x="971946" y="30869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54"/>
            <p:cNvSpPr/>
            <p:nvPr/>
          </p:nvSpPr>
          <p:spPr>
            <a:xfrm>
              <a:off x="970696" y="40501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970070" y="50195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54"/>
            <p:cNvSpPr/>
            <p:nvPr/>
          </p:nvSpPr>
          <p:spPr>
            <a:xfrm>
              <a:off x="968819" y="5982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54"/>
            <p:cNvSpPr/>
            <p:nvPr/>
          </p:nvSpPr>
          <p:spPr>
            <a:xfrm>
              <a:off x="967568" y="6952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966316" y="79154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54"/>
            <p:cNvSpPr/>
            <p:nvPr/>
          </p:nvSpPr>
          <p:spPr>
            <a:xfrm>
              <a:off x="965692" y="88848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54"/>
            <p:cNvSpPr/>
            <p:nvPr/>
          </p:nvSpPr>
          <p:spPr>
            <a:xfrm>
              <a:off x="884385" y="1141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883134" y="21112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882509" y="307444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881258" y="40438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880007" y="50070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878755" y="5976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878131" y="69397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876880" y="79091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875628" y="8872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794947" y="11355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793697" y="20987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792445" y="3068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791195" y="4031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790569" y="50008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54"/>
            <p:cNvSpPr/>
            <p:nvPr/>
          </p:nvSpPr>
          <p:spPr>
            <a:xfrm>
              <a:off x="789318" y="5964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54"/>
            <p:cNvSpPr/>
            <p:nvPr/>
          </p:nvSpPr>
          <p:spPr>
            <a:xfrm>
              <a:off x="788068" y="6933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54"/>
            <p:cNvSpPr/>
            <p:nvPr/>
          </p:nvSpPr>
          <p:spPr>
            <a:xfrm>
              <a:off x="787442" y="78966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54"/>
            <p:cNvSpPr/>
            <p:nvPr/>
          </p:nvSpPr>
          <p:spPr>
            <a:xfrm>
              <a:off x="786190" y="88598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54"/>
            <p:cNvSpPr/>
            <p:nvPr/>
          </p:nvSpPr>
          <p:spPr>
            <a:xfrm>
              <a:off x="704883" y="11230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703634" y="20924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703008" y="305568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701756" y="40251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700506" y="49883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699881" y="595775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698629" y="6920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697379" y="78841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696127" y="88535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54"/>
            <p:cNvSpPr/>
            <p:nvPr/>
          </p:nvSpPr>
          <p:spPr>
            <a:xfrm>
              <a:off x="615447" y="11168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54"/>
            <p:cNvSpPr/>
            <p:nvPr/>
          </p:nvSpPr>
          <p:spPr>
            <a:xfrm>
              <a:off x="614194" y="20800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612944" y="30494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612320" y="401261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611067" y="49758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609817" y="59452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608565" y="69084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607940" y="78778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606690" y="88410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525383" y="11043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54"/>
            <p:cNvSpPr/>
            <p:nvPr/>
          </p:nvSpPr>
          <p:spPr>
            <a:xfrm>
              <a:off x="524758" y="207374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54"/>
            <p:cNvSpPr/>
            <p:nvPr/>
          </p:nvSpPr>
          <p:spPr>
            <a:xfrm>
              <a:off x="523505" y="30369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54"/>
            <p:cNvSpPr/>
            <p:nvPr/>
          </p:nvSpPr>
          <p:spPr>
            <a:xfrm>
              <a:off x="522256" y="40001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54"/>
            <p:cNvSpPr/>
            <p:nvPr/>
          </p:nvSpPr>
          <p:spPr>
            <a:xfrm>
              <a:off x="521004" y="49695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54"/>
            <p:cNvSpPr/>
            <p:nvPr/>
          </p:nvSpPr>
          <p:spPr>
            <a:xfrm>
              <a:off x="520378" y="59327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54"/>
            <p:cNvSpPr/>
            <p:nvPr/>
          </p:nvSpPr>
          <p:spPr>
            <a:xfrm>
              <a:off x="519128" y="69021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54"/>
            <p:cNvSpPr/>
            <p:nvPr/>
          </p:nvSpPr>
          <p:spPr>
            <a:xfrm>
              <a:off x="517876" y="78653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54"/>
            <p:cNvSpPr/>
            <p:nvPr/>
          </p:nvSpPr>
          <p:spPr>
            <a:xfrm>
              <a:off x="517251" y="883480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54"/>
            <p:cNvSpPr/>
            <p:nvPr/>
          </p:nvSpPr>
          <p:spPr>
            <a:xfrm>
              <a:off x="435944" y="10917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54"/>
            <p:cNvSpPr/>
            <p:nvPr/>
          </p:nvSpPr>
          <p:spPr>
            <a:xfrm>
              <a:off x="434694" y="20612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54"/>
            <p:cNvSpPr/>
            <p:nvPr/>
          </p:nvSpPr>
          <p:spPr>
            <a:xfrm>
              <a:off x="433442" y="30244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432817" y="39938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54"/>
            <p:cNvSpPr/>
            <p:nvPr/>
          </p:nvSpPr>
          <p:spPr>
            <a:xfrm>
              <a:off x="431567" y="4957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54"/>
            <p:cNvSpPr/>
            <p:nvPr/>
          </p:nvSpPr>
          <p:spPr>
            <a:xfrm>
              <a:off x="430315" y="5926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429690" y="688966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428440" y="78591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427188" y="88223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345882" y="10855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345256" y="20487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344006" y="30181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342755" y="398134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342128" y="495078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340878" y="59139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339628" y="68834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338377" y="784660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337751" y="8816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256444" y="10730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255193" y="204247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54"/>
            <p:cNvSpPr/>
            <p:nvPr/>
          </p:nvSpPr>
          <p:spPr>
            <a:xfrm>
              <a:off x="254567" y="300565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54"/>
            <p:cNvSpPr/>
            <p:nvPr/>
          </p:nvSpPr>
          <p:spPr>
            <a:xfrm>
              <a:off x="253317" y="39750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252066" y="49382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250815" y="59077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250190" y="68709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248939" y="78403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247688" y="880352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167007" y="106677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165755" y="20299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164505" y="29994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163254" y="39625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162628" y="49320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161378" y="5895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160127" y="685839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159500" y="782783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158251" y="879102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76943" y="105426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75693" y="20237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54"/>
            <p:cNvSpPr/>
            <p:nvPr/>
          </p:nvSpPr>
          <p:spPr>
            <a:xfrm>
              <a:off x="75066" y="298689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54"/>
            <p:cNvSpPr/>
            <p:nvPr/>
          </p:nvSpPr>
          <p:spPr>
            <a:xfrm>
              <a:off x="73815" y="395633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72566" y="491951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71939" y="588270"/>
              <a:ext cx="55026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70688" y="685214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69438" y="78153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68188" y="878476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-12493" y="10480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-13744" y="201120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-14996" y="297438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-15620" y="394382"/>
              <a:ext cx="55026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-16872" y="490701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-18123" y="587645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134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-19373" y="683963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-19999" y="780908"/>
              <a:ext cx="55674" cy="606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091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-21250" y="877225"/>
              <a:ext cx="55674" cy="612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21600" y="1102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1" name="Google Shape;2371;p54"/>
          <p:cNvSpPr txBox="1">
            <a:spLocks noGrp="1"/>
          </p:cNvSpPr>
          <p:nvPr>
            <p:ph type="title"/>
          </p:nvPr>
        </p:nvSpPr>
        <p:spPr>
          <a:xfrm>
            <a:off x="768600" y="785000"/>
            <a:ext cx="3511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72" name="Google Shape;237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3" name="Google Shape;2373;p54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374" name="Google Shape;2374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6">
  <p:cSld name="TITLE_AND_BODY_8"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55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7" name="Google Shape;2377;p55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8" name="Google Shape;2378;p55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9" name="Google Shape;2379;p55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Google Shape;2380;p55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1" name="Google Shape;2381;p55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2" name="Google Shape;2382;p55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3" name="Google Shape;2383;p55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4" name="Google Shape;2384;p55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5" name="Google Shape;2385;p55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6" name="Google Shape;2386;p55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7" name="Google Shape;2387;p55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8" name="Google Shape;2388;p55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9" name="Google Shape;2389;p55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0" name="Google Shape;2390;p55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391" name="Google Shape;2391;p55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2" name="Google Shape;2392;p55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93" name="Google Shape;2393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3">
  <p:cSld name="TITLE_AND_BODY_5"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56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6" name="Google Shape;2396;p56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7" name="Google Shape;2397;p56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8" name="Google Shape;2398;p56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9" name="Google Shape;2399;p56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0" name="Google Shape;2400;p56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1" name="Google Shape;2401;p56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2" name="Google Shape;2402;p56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3" name="Google Shape;2403;p56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56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5" name="Google Shape;2405;p56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6" name="Google Shape;2406;p56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7" name="Google Shape;2407;p56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8" name="Google Shape;2408;p56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9" name="Google Shape;2409;p56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10" name="Google Shape;2410;p56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1" name="Google Shape;2411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2" name="Google Shape;2412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3" name="Google Shape;2413;p56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5">
  <p:cSld name="TITLE_AND_BODY_7"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57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6" name="Google Shape;2416;p57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7" name="Google Shape;2417;p57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8" name="Google Shape;2418;p57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9" name="Google Shape;2419;p57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0" name="Google Shape;2420;p57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1" name="Google Shape;2421;p57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2" name="Google Shape;2422;p57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3" name="Google Shape;2423;p57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4" name="Google Shape;2424;p57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5" name="Google Shape;2425;p57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6" name="Google Shape;2426;p57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7" name="Google Shape;2427;p57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8" name="Google Shape;2428;p57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9" name="Google Shape;2429;p57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▱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▸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30" name="Google Shape;2430;p57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1" name="Google Shape;2431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300" b="0" i="1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2" name="Google Shape;2432;p57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1"/>
        </a:solidFill>
        <a:effectLst/>
      </p:bgPr>
    </p:bg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58"/>
          <p:cNvSpPr/>
          <p:nvPr/>
        </p:nvSpPr>
        <p:spPr>
          <a:xfrm>
            <a:off x="0" y="0"/>
            <a:ext cx="755897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4716"/>
                </a:moveTo>
                <a:lnTo>
                  <a:pt x="12181" y="0"/>
                </a:lnTo>
                <a:lnTo>
                  <a:pt x="15" y="0"/>
                </a:lnTo>
                <a:lnTo>
                  <a:pt x="0" y="21600"/>
                </a:lnTo>
                <a:lnTo>
                  <a:pt x="16618" y="20680"/>
                </a:lnTo>
                <a:close/>
              </a:path>
            </a:pathLst>
          </a:custGeom>
          <a:gradFill>
            <a:gsLst>
              <a:gs pos="0">
                <a:srgbClr val="FEEFA8"/>
              </a:gs>
              <a:gs pos="100000">
                <a:srgbClr val="F7D22C"/>
              </a:gs>
            </a:gsLst>
            <a:lin ang="5400012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5" name="Google Shape;2435;p58"/>
          <p:cNvSpPr/>
          <p:nvPr/>
        </p:nvSpPr>
        <p:spPr>
          <a:xfrm>
            <a:off x="0" y="0"/>
            <a:ext cx="7082964" cy="51329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952" y="5882"/>
                </a:moveTo>
                <a:lnTo>
                  <a:pt x="18212" y="4435"/>
                </a:lnTo>
                <a:lnTo>
                  <a:pt x="21600" y="5635"/>
                </a:lnTo>
                <a:lnTo>
                  <a:pt x="11862" y="0"/>
                </a:lnTo>
                <a:lnTo>
                  <a:pt x="16" y="0"/>
                </a:lnTo>
                <a:lnTo>
                  <a:pt x="0" y="21600"/>
                </a:lnTo>
                <a:lnTo>
                  <a:pt x="17435" y="2000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6" name="Google Shape;2436;p58"/>
          <p:cNvGrpSpPr/>
          <p:nvPr/>
        </p:nvGrpSpPr>
        <p:grpSpPr>
          <a:xfrm>
            <a:off x="-50800" y="801997"/>
            <a:ext cx="737709" cy="861534"/>
            <a:chOff x="-1" y="-1"/>
            <a:chExt cx="983612" cy="1148712"/>
          </a:xfrm>
        </p:grpSpPr>
        <p:sp>
          <p:nvSpPr>
            <p:cNvPr id="2437" name="Google Shape;2437;p58"/>
            <p:cNvSpPr/>
            <p:nvPr/>
          </p:nvSpPr>
          <p:spPr>
            <a:xfrm>
              <a:off x="677544" y="109093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589914" y="10661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502283" y="104140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415289" y="101727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58"/>
            <p:cNvSpPr/>
            <p:nvPr/>
          </p:nvSpPr>
          <p:spPr>
            <a:xfrm>
              <a:off x="327658" y="9925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58"/>
            <p:cNvSpPr/>
            <p:nvPr/>
          </p:nvSpPr>
          <p:spPr>
            <a:xfrm>
              <a:off x="240028" y="9677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152399" y="9436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64769" y="9188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700405" y="100965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612774" y="984886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525143" y="960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437514" y="9359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58"/>
            <p:cNvSpPr/>
            <p:nvPr/>
          </p:nvSpPr>
          <p:spPr>
            <a:xfrm>
              <a:off x="350519" y="9112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58"/>
            <p:cNvSpPr/>
            <p:nvPr/>
          </p:nvSpPr>
          <p:spPr>
            <a:xfrm>
              <a:off x="262889" y="8864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58"/>
            <p:cNvSpPr/>
            <p:nvPr/>
          </p:nvSpPr>
          <p:spPr>
            <a:xfrm>
              <a:off x="175259" y="8623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58"/>
            <p:cNvSpPr/>
            <p:nvPr/>
          </p:nvSpPr>
          <p:spPr>
            <a:xfrm>
              <a:off x="87629" y="8375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58"/>
            <p:cNvSpPr/>
            <p:nvPr/>
          </p:nvSpPr>
          <p:spPr>
            <a:xfrm>
              <a:off x="-1" y="8127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58"/>
            <p:cNvSpPr/>
            <p:nvPr/>
          </p:nvSpPr>
          <p:spPr>
            <a:xfrm>
              <a:off x="723265" y="9283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58"/>
            <p:cNvSpPr/>
            <p:nvPr/>
          </p:nvSpPr>
          <p:spPr>
            <a:xfrm>
              <a:off x="635633" y="9036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58"/>
            <p:cNvSpPr/>
            <p:nvPr/>
          </p:nvSpPr>
          <p:spPr>
            <a:xfrm>
              <a:off x="548004" y="8788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58"/>
            <p:cNvSpPr/>
            <p:nvPr/>
          </p:nvSpPr>
          <p:spPr>
            <a:xfrm>
              <a:off x="460374" y="8547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58"/>
            <p:cNvSpPr/>
            <p:nvPr/>
          </p:nvSpPr>
          <p:spPr>
            <a:xfrm>
              <a:off x="373378" y="82994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58"/>
            <p:cNvSpPr/>
            <p:nvPr/>
          </p:nvSpPr>
          <p:spPr>
            <a:xfrm>
              <a:off x="285749" y="8051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58"/>
            <p:cNvSpPr/>
            <p:nvPr/>
          </p:nvSpPr>
          <p:spPr>
            <a:xfrm>
              <a:off x="198119" y="7810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58"/>
            <p:cNvSpPr/>
            <p:nvPr/>
          </p:nvSpPr>
          <p:spPr>
            <a:xfrm>
              <a:off x="110488" y="7562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58"/>
            <p:cNvSpPr/>
            <p:nvPr/>
          </p:nvSpPr>
          <p:spPr>
            <a:xfrm>
              <a:off x="22859" y="7315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58"/>
            <p:cNvSpPr/>
            <p:nvPr/>
          </p:nvSpPr>
          <p:spPr>
            <a:xfrm>
              <a:off x="746125" y="8470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58"/>
            <p:cNvSpPr/>
            <p:nvPr/>
          </p:nvSpPr>
          <p:spPr>
            <a:xfrm>
              <a:off x="658494" y="822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58"/>
            <p:cNvSpPr/>
            <p:nvPr/>
          </p:nvSpPr>
          <p:spPr>
            <a:xfrm>
              <a:off x="570864" y="797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58"/>
            <p:cNvSpPr/>
            <p:nvPr/>
          </p:nvSpPr>
          <p:spPr>
            <a:xfrm>
              <a:off x="483233" y="7734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58"/>
            <p:cNvSpPr/>
            <p:nvPr/>
          </p:nvSpPr>
          <p:spPr>
            <a:xfrm>
              <a:off x="395603" y="7486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58"/>
            <p:cNvSpPr/>
            <p:nvPr/>
          </p:nvSpPr>
          <p:spPr>
            <a:xfrm>
              <a:off x="308608" y="7238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58"/>
            <p:cNvSpPr/>
            <p:nvPr/>
          </p:nvSpPr>
          <p:spPr>
            <a:xfrm>
              <a:off x="220978" y="6997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58"/>
            <p:cNvSpPr/>
            <p:nvPr/>
          </p:nvSpPr>
          <p:spPr>
            <a:xfrm>
              <a:off x="133349" y="6750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58"/>
            <p:cNvSpPr/>
            <p:nvPr/>
          </p:nvSpPr>
          <p:spPr>
            <a:xfrm>
              <a:off x="45719" y="6502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58"/>
            <p:cNvSpPr/>
            <p:nvPr/>
          </p:nvSpPr>
          <p:spPr>
            <a:xfrm>
              <a:off x="768984" y="7658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58"/>
            <p:cNvSpPr/>
            <p:nvPr/>
          </p:nvSpPr>
          <p:spPr>
            <a:xfrm>
              <a:off x="681355" y="741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58"/>
            <p:cNvSpPr/>
            <p:nvPr/>
          </p:nvSpPr>
          <p:spPr>
            <a:xfrm>
              <a:off x="593724" y="71628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58"/>
            <p:cNvSpPr/>
            <p:nvPr/>
          </p:nvSpPr>
          <p:spPr>
            <a:xfrm>
              <a:off x="506093" y="6921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58"/>
            <p:cNvSpPr/>
            <p:nvPr/>
          </p:nvSpPr>
          <p:spPr>
            <a:xfrm>
              <a:off x="418464" y="6673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58"/>
            <p:cNvSpPr/>
            <p:nvPr/>
          </p:nvSpPr>
          <p:spPr>
            <a:xfrm>
              <a:off x="330833" y="6426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58"/>
            <p:cNvSpPr/>
            <p:nvPr/>
          </p:nvSpPr>
          <p:spPr>
            <a:xfrm>
              <a:off x="243838" y="61848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58"/>
            <p:cNvSpPr/>
            <p:nvPr/>
          </p:nvSpPr>
          <p:spPr>
            <a:xfrm>
              <a:off x="156209" y="5937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58"/>
            <p:cNvSpPr/>
            <p:nvPr/>
          </p:nvSpPr>
          <p:spPr>
            <a:xfrm>
              <a:off x="68578" y="5689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58"/>
            <p:cNvSpPr/>
            <p:nvPr/>
          </p:nvSpPr>
          <p:spPr>
            <a:xfrm>
              <a:off x="791844" y="68453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58"/>
            <p:cNvSpPr/>
            <p:nvPr/>
          </p:nvSpPr>
          <p:spPr>
            <a:xfrm>
              <a:off x="704215" y="65976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58"/>
            <p:cNvSpPr/>
            <p:nvPr/>
          </p:nvSpPr>
          <p:spPr>
            <a:xfrm>
              <a:off x="616583" y="6349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58"/>
            <p:cNvSpPr/>
            <p:nvPr/>
          </p:nvSpPr>
          <p:spPr>
            <a:xfrm>
              <a:off x="528954" y="6108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58"/>
            <p:cNvSpPr/>
            <p:nvPr/>
          </p:nvSpPr>
          <p:spPr>
            <a:xfrm>
              <a:off x="441324" y="58610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58"/>
            <p:cNvSpPr/>
            <p:nvPr/>
          </p:nvSpPr>
          <p:spPr>
            <a:xfrm>
              <a:off x="353694" y="56133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58"/>
            <p:cNvSpPr/>
            <p:nvPr/>
          </p:nvSpPr>
          <p:spPr>
            <a:xfrm>
              <a:off x="266064" y="53721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58"/>
            <p:cNvSpPr/>
            <p:nvPr/>
          </p:nvSpPr>
          <p:spPr>
            <a:xfrm>
              <a:off x="179069" y="5124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58"/>
            <p:cNvSpPr/>
            <p:nvPr/>
          </p:nvSpPr>
          <p:spPr>
            <a:xfrm>
              <a:off x="91439" y="4876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0" name="Google Shape;2490;p58"/>
            <p:cNvSpPr/>
            <p:nvPr/>
          </p:nvSpPr>
          <p:spPr>
            <a:xfrm>
              <a:off x="814705" y="60324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58"/>
            <p:cNvSpPr/>
            <p:nvPr/>
          </p:nvSpPr>
          <p:spPr>
            <a:xfrm>
              <a:off x="727075" y="5784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58"/>
            <p:cNvSpPr/>
            <p:nvPr/>
          </p:nvSpPr>
          <p:spPr>
            <a:xfrm>
              <a:off x="639443" y="5537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58"/>
            <p:cNvSpPr/>
            <p:nvPr/>
          </p:nvSpPr>
          <p:spPr>
            <a:xfrm>
              <a:off x="551814" y="52959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58"/>
            <p:cNvSpPr/>
            <p:nvPr/>
          </p:nvSpPr>
          <p:spPr>
            <a:xfrm>
              <a:off x="464183" y="5048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58"/>
            <p:cNvSpPr/>
            <p:nvPr/>
          </p:nvSpPr>
          <p:spPr>
            <a:xfrm>
              <a:off x="376553" y="4800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58"/>
            <p:cNvSpPr/>
            <p:nvPr/>
          </p:nvSpPr>
          <p:spPr>
            <a:xfrm>
              <a:off x="288924" y="4552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58"/>
            <p:cNvSpPr/>
            <p:nvPr/>
          </p:nvSpPr>
          <p:spPr>
            <a:xfrm>
              <a:off x="201928" y="43116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58"/>
            <p:cNvSpPr/>
            <p:nvPr/>
          </p:nvSpPr>
          <p:spPr>
            <a:xfrm>
              <a:off x="114299" y="4063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58"/>
            <p:cNvSpPr/>
            <p:nvPr/>
          </p:nvSpPr>
          <p:spPr>
            <a:xfrm>
              <a:off x="837565" y="52197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58"/>
            <p:cNvSpPr/>
            <p:nvPr/>
          </p:nvSpPr>
          <p:spPr>
            <a:xfrm>
              <a:off x="749934" y="4972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58"/>
            <p:cNvSpPr/>
            <p:nvPr/>
          </p:nvSpPr>
          <p:spPr>
            <a:xfrm>
              <a:off x="662304" y="4724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58"/>
            <p:cNvSpPr/>
            <p:nvPr/>
          </p:nvSpPr>
          <p:spPr>
            <a:xfrm>
              <a:off x="574674" y="4476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58"/>
            <p:cNvSpPr/>
            <p:nvPr/>
          </p:nvSpPr>
          <p:spPr>
            <a:xfrm>
              <a:off x="487043" y="4235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58"/>
            <p:cNvSpPr/>
            <p:nvPr/>
          </p:nvSpPr>
          <p:spPr>
            <a:xfrm>
              <a:off x="399414" y="3987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58"/>
            <p:cNvSpPr/>
            <p:nvPr/>
          </p:nvSpPr>
          <p:spPr>
            <a:xfrm>
              <a:off x="311783" y="3740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58"/>
            <p:cNvSpPr/>
            <p:nvPr/>
          </p:nvSpPr>
          <p:spPr>
            <a:xfrm>
              <a:off x="224153" y="3498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58"/>
            <p:cNvSpPr/>
            <p:nvPr/>
          </p:nvSpPr>
          <p:spPr>
            <a:xfrm>
              <a:off x="137159" y="3251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58"/>
            <p:cNvSpPr/>
            <p:nvPr/>
          </p:nvSpPr>
          <p:spPr>
            <a:xfrm>
              <a:off x="860425" y="4400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58"/>
            <p:cNvSpPr/>
            <p:nvPr/>
          </p:nvSpPr>
          <p:spPr>
            <a:xfrm>
              <a:off x="772794" y="4159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58"/>
            <p:cNvSpPr/>
            <p:nvPr/>
          </p:nvSpPr>
          <p:spPr>
            <a:xfrm>
              <a:off x="685165" y="3911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58"/>
            <p:cNvSpPr/>
            <p:nvPr/>
          </p:nvSpPr>
          <p:spPr>
            <a:xfrm>
              <a:off x="597533" y="3663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58"/>
            <p:cNvSpPr/>
            <p:nvPr/>
          </p:nvSpPr>
          <p:spPr>
            <a:xfrm>
              <a:off x="509904" y="3422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58"/>
            <p:cNvSpPr/>
            <p:nvPr/>
          </p:nvSpPr>
          <p:spPr>
            <a:xfrm>
              <a:off x="422274" y="3174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58"/>
            <p:cNvSpPr/>
            <p:nvPr/>
          </p:nvSpPr>
          <p:spPr>
            <a:xfrm>
              <a:off x="334644" y="2927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58"/>
            <p:cNvSpPr/>
            <p:nvPr/>
          </p:nvSpPr>
          <p:spPr>
            <a:xfrm>
              <a:off x="247013" y="2686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58"/>
            <p:cNvSpPr/>
            <p:nvPr/>
          </p:nvSpPr>
          <p:spPr>
            <a:xfrm>
              <a:off x="159384" y="2438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58"/>
            <p:cNvSpPr/>
            <p:nvPr/>
          </p:nvSpPr>
          <p:spPr>
            <a:xfrm>
              <a:off x="883285" y="3587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58"/>
            <p:cNvSpPr/>
            <p:nvPr/>
          </p:nvSpPr>
          <p:spPr>
            <a:xfrm>
              <a:off x="795655" y="3346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58"/>
            <p:cNvSpPr/>
            <p:nvPr/>
          </p:nvSpPr>
          <p:spPr>
            <a:xfrm>
              <a:off x="708025" y="3098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58"/>
            <p:cNvSpPr/>
            <p:nvPr/>
          </p:nvSpPr>
          <p:spPr>
            <a:xfrm>
              <a:off x="620393" y="2851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58"/>
            <p:cNvSpPr/>
            <p:nvPr/>
          </p:nvSpPr>
          <p:spPr>
            <a:xfrm>
              <a:off x="532764" y="26098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58"/>
            <p:cNvSpPr/>
            <p:nvPr/>
          </p:nvSpPr>
          <p:spPr>
            <a:xfrm>
              <a:off x="445133" y="2362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58"/>
            <p:cNvSpPr/>
            <p:nvPr/>
          </p:nvSpPr>
          <p:spPr>
            <a:xfrm>
              <a:off x="357503" y="2114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58"/>
            <p:cNvSpPr/>
            <p:nvPr/>
          </p:nvSpPr>
          <p:spPr>
            <a:xfrm>
              <a:off x="269874" y="1873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58"/>
            <p:cNvSpPr/>
            <p:nvPr/>
          </p:nvSpPr>
          <p:spPr>
            <a:xfrm>
              <a:off x="182244" y="1625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58"/>
            <p:cNvSpPr/>
            <p:nvPr/>
          </p:nvSpPr>
          <p:spPr>
            <a:xfrm>
              <a:off x="905510" y="2774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58"/>
            <p:cNvSpPr/>
            <p:nvPr/>
          </p:nvSpPr>
          <p:spPr>
            <a:xfrm>
              <a:off x="818515" y="2533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58"/>
            <p:cNvSpPr/>
            <p:nvPr/>
          </p:nvSpPr>
          <p:spPr>
            <a:xfrm>
              <a:off x="730884" y="22859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58"/>
            <p:cNvSpPr/>
            <p:nvPr/>
          </p:nvSpPr>
          <p:spPr>
            <a:xfrm>
              <a:off x="643254" y="20383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58"/>
            <p:cNvSpPr/>
            <p:nvPr/>
          </p:nvSpPr>
          <p:spPr>
            <a:xfrm>
              <a:off x="555624" y="17970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58"/>
            <p:cNvSpPr/>
            <p:nvPr/>
          </p:nvSpPr>
          <p:spPr>
            <a:xfrm>
              <a:off x="467993" y="15494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58"/>
            <p:cNvSpPr/>
            <p:nvPr/>
          </p:nvSpPr>
          <p:spPr>
            <a:xfrm>
              <a:off x="380364" y="13017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58"/>
            <p:cNvSpPr/>
            <p:nvPr/>
          </p:nvSpPr>
          <p:spPr>
            <a:xfrm>
              <a:off x="292733" y="10604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58"/>
            <p:cNvSpPr/>
            <p:nvPr/>
          </p:nvSpPr>
          <p:spPr>
            <a:xfrm>
              <a:off x="205103" y="81279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58"/>
            <p:cNvSpPr/>
            <p:nvPr/>
          </p:nvSpPr>
          <p:spPr>
            <a:xfrm>
              <a:off x="928369" y="19621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58"/>
            <p:cNvSpPr/>
            <p:nvPr/>
          </p:nvSpPr>
          <p:spPr>
            <a:xfrm>
              <a:off x="841374" y="172085"/>
              <a:ext cx="54594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7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58"/>
            <p:cNvSpPr/>
            <p:nvPr/>
          </p:nvSpPr>
          <p:spPr>
            <a:xfrm>
              <a:off x="753744" y="14732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58"/>
            <p:cNvSpPr/>
            <p:nvPr/>
          </p:nvSpPr>
          <p:spPr>
            <a:xfrm>
              <a:off x="666114" y="12255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58"/>
            <p:cNvSpPr/>
            <p:nvPr/>
          </p:nvSpPr>
          <p:spPr>
            <a:xfrm>
              <a:off x="578483" y="98424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58"/>
            <p:cNvSpPr/>
            <p:nvPr/>
          </p:nvSpPr>
          <p:spPr>
            <a:xfrm>
              <a:off x="490854" y="73660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58"/>
            <p:cNvSpPr/>
            <p:nvPr/>
          </p:nvSpPr>
          <p:spPr>
            <a:xfrm>
              <a:off x="403224" y="4889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214" y="21600"/>
                  </a:lnTo>
                  <a:lnTo>
                    <a:pt x="21600" y="59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58"/>
            <p:cNvSpPr/>
            <p:nvPr/>
          </p:nvSpPr>
          <p:spPr>
            <a:xfrm>
              <a:off x="315594" y="24765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58"/>
            <p:cNvSpPr/>
            <p:nvPr/>
          </p:nvSpPr>
          <p:spPr>
            <a:xfrm>
              <a:off x="227963" y="-1"/>
              <a:ext cx="55242" cy="57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462" y="21600"/>
                  </a:lnTo>
                  <a:lnTo>
                    <a:pt x="21600" y="56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4" name="Google Shape;2544;p58"/>
          <p:cNvSpPr/>
          <p:nvPr/>
        </p:nvSpPr>
        <p:spPr>
          <a:xfrm>
            <a:off x="35242" y="4788187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418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5" name="Google Shape;2545;p58"/>
          <p:cNvSpPr/>
          <p:nvPr/>
        </p:nvSpPr>
        <p:spPr>
          <a:xfrm>
            <a:off x="220503" y="4022853"/>
            <a:ext cx="1714068" cy="11206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152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6" name="Google Shape;2546;p58"/>
          <p:cNvSpPr/>
          <p:nvPr/>
        </p:nvSpPr>
        <p:spPr>
          <a:xfrm>
            <a:off x="1161573" y="468865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38" y="2160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7" name="Google Shape;2547;p58"/>
          <p:cNvSpPr/>
          <p:nvPr/>
        </p:nvSpPr>
        <p:spPr>
          <a:xfrm>
            <a:off x="0" y="4440524"/>
            <a:ext cx="905850" cy="637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68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8" name="Google Shape;2548;p58"/>
          <p:cNvSpPr/>
          <p:nvPr/>
        </p:nvSpPr>
        <p:spPr>
          <a:xfrm>
            <a:off x="330517" y="4462432"/>
            <a:ext cx="1080648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57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9" name="Google Shape;2549;p58"/>
          <p:cNvSpPr/>
          <p:nvPr/>
        </p:nvSpPr>
        <p:spPr>
          <a:xfrm>
            <a:off x="0" y="4177634"/>
            <a:ext cx="1027782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9223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0" name="Google Shape;2550;p58"/>
          <p:cNvSpPr/>
          <p:nvPr/>
        </p:nvSpPr>
        <p:spPr>
          <a:xfrm>
            <a:off x="0" y="4150488"/>
            <a:ext cx="361044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086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1" name="Google Shape;2551;p58"/>
          <p:cNvSpPr/>
          <p:nvPr/>
        </p:nvSpPr>
        <p:spPr>
          <a:xfrm>
            <a:off x="1043939" y="5030598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9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2" name="Google Shape;2552;p58"/>
          <p:cNvSpPr/>
          <p:nvPr/>
        </p:nvSpPr>
        <p:spPr>
          <a:xfrm>
            <a:off x="611981" y="4294316"/>
            <a:ext cx="1309716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08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3" name="Google Shape;2553;p58"/>
          <p:cNvSpPr/>
          <p:nvPr/>
        </p:nvSpPr>
        <p:spPr>
          <a:xfrm>
            <a:off x="907256" y="481533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014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4" name="Google Shape;2554;p58"/>
          <p:cNvSpPr/>
          <p:nvPr/>
        </p:nvSpPr>
        <p:spPr>
          <a:xfrm>
            <a:off x="8407706" y="11431"/>
            <a:ext cx="736290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5" name="Google Shape;2555;p58"/>
          <p:cNvSpPr/>
          <p:nvPr/>
        </p:nvSpPr>
        <p:spPr>
          <a:xfrm>
            <a:off x="7813825" y="0"/>
            <a:ext cx="1244430" cy="8668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2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6" name="Google Shape;2556;p58"/>
          <p:cNvSpPr/>
          <p:nvPr/>
        </p:nvSpPr>
        <p:spPr>
          <a:xfrm>
            <a:off x="8063856" y="251936"/>
            <a:ext cx="1080162" cy="8001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93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7" name="Google Shape;2557;p58"/>
          <p:cNvSpPr/>
          <p:nvPr/>
        </p:nvSpPr>
        <p:spPr>
          <a:xfrm>
            <a:off x="8756323" y="437674"/>
            <a:ext cx="387666" cy="2924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86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8" name="Google Shape;2558;p58"/>
          <p:cNvSpPr/>
          <p:nvPr/>
        </p:nvSpPr>
        <p:spPr>
          <a:xfrm>
            <a:off x="8407709" y="62389"/>
            <a:ext cx="73629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4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9" name="Google Shape;2559;p58"/>
          <p:cNvSpPr/>
          <p:nvPr/>
        </p:nvSpPr>
        <p:spPr>
          <a:xfrm>
            <a:off x="8064333" y="537686"/>
            <a:ext cx="1079676" cy="8243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32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0" name="Google Shape;2560;p58"/>
          <p:cNvSpPr/>
          <p:nvPr/>
        </p:nvSpPr>
        <p:spPr>
          <a:xfrm>
            <a:off x="8272930" y="0"/>
            <a:ext cx="240516" cy="1671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1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1" name="Google Shape;2561;p58"/>
          <p:cNvSpPr/>
          <p:nvPr/>
        </p:nvSpPr>
        <p:spPr>
          <a:xfrm>
            <a:off x="8154821" y="0"/>
            <a:ext cx="636282" cy="3981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6378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58"/>
          <p:cNvSpPr/>
          <p:nvPr/>
        </p:nvSpPr>
        <p:spPr>
          <a:xfrm>
            <a:off x="7708574" y="179546"/>
            <a:ext cx="1435428" cy="10634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112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3" name="Google Shape;2563;p58"/>
          <p:cNvSpPr/>
          <p:nvPr/>
        </p:nvSpPr>
        <p:spPr>
          <a:xfrm>
            <a:off x="8029567" y="0"/>
            <a:ext cx="810540" cy="5643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0623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4" name="Google Shape;2564;p58"/>
          <p:cNvSpPr/>
          <p:nvPr/>
        </p:nvSpPr>
        <p:spPr>
          <a:xfrm>
            <a:off x="8331983" y="4622447"/>
            <a:ext cx="811998" cy="5210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2606"/>
                </a:lnTo>
                <a:lnTo>
                  <a:pt x="12137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5" name="Google Shape;2565;p58"/>
          <p:cNvSpPr txBox="1">
            <a:spLocks noGrp="1"/>
          </p:cNvSpPr>
          <p:nvPr>
            <p:ph type="body" idx="1"/>
          </p:nvPr>
        </p:nvSpPr>
        <p:spPr>
          <a:xfrm>
            <a:off x="895986" y="971875"/>
            <a:ext cx="36210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▰"/>
              <a:defRPr sz="2800" i="1">
                <a:solidFill>
                  <a:schemeClr val="lt1"/>
                </a:solidFill>
              </a:defRPr>
            </a:lvl1pPr>
            <a:lvl2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▱"/>
              <a:defRPr sz="2800" i="1">
                <a:solidFill>
                  <a:schemeClr val="lt1"/>
                </a:solidFill>
              </a:defRPr>
            </a:lvl2pPr>
            <a:lvl3pPr marL="137160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▸"/>
              <a:defRPr sz="2800" i="1">
                <a:solidFill>
                  <a:schemeClr val="lt1"/>
                </a:solidFill>
              </a:defRPr>
            </a:lvl3pPr>
            <a:lvl4pPr marL="182880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4pPr>
            <a:lvl5pPr marL="228600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5pPr>
            <a:lvl6pPr marL="274320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6pPr>
            <a:lvl7pPr marL="320040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 i="1">
                <a:solidFill>
                  <a:schemeClr val="lt1"/>
                </a:solidFill>
              </a:defRPr>
            </a:lvl7pPr>
            <a:lvl8pPr marL="365760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 i="1">
                <a:solidFill>
                  <a:schemeClr val="lt1"/>
                </a:solidFill>
              </a:defRPr>
            </a:lvl8pPr>
            <a:lvl9pPr marL="411480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800"/>
              <a:buChar char="■"/>
              <a:defRPr sz="28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6" name="Google Shape;2566;p58"/>
          <p:cNvSpPr txBox="1"/>
          <p:nvPr/>
        </p:nvSpPr>
        <p:spPr>
          <a:xfrm>
            <a:off x="96175" y="555975"/>
            <a:ext cx="649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“</a:t>
            </a:r>
            <a:endParaRPr sz="9600" b="0" i="1" u="none" strike="noStrike" cap="none">
              <a:solidFill>
                <a:schemeClr val="accen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67" name="Google Shape;2567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lt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dk1"/>
        </a:solidFill>
        <a:effectLst/>
      </p:bgPr>
    </p:bg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p59"/>
          <p:cNvSpPr/>
          <p:nvPr/>
        </p:nvSpPr>
        <p:spPr>
          <a:xfrm>
            <a:off x="8595299" y="11425"/>
            <a:ext cx="548694" cy="5132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0" name="Google Shape;2570;p59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1" name="Google Shape;2571;p59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2" name="Google Shape;2572;p59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3" name="Google Shape;2573;p59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4" name="Google Shape;2574;p59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5" name="Google Shape;2575;p59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6" name="Google Shape;2576;p59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7" name="Google Shape;2577;p59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8" name="Google Shape;2578;p59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9" name="Google Shape;2579;p59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0" name="Google Shape;2580;p59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1" name="Google Shape;2581;p59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2" name="Google Shape;2582;p59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DRAFT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83" name="Google Shape;2583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inverse">
  <p:cSld name="TITLE_1_2">
    <p:bg>
      <p:bgPr>
        <a:solidFill>
          <a:schemeClr val="dk1"/>
        </a:solidFill>
        <a:effectLst/>
      </p:bgPr>
    </p:bg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p60"/>
          <p:cNvSpPr/>
          <p:nvPr/>
        </p:nvSpPr>
        <p:spPr>
          <a:xfrm>
            <a:off x="476" y="734377"/>
            <a:ext cx="4825818" cy="431146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315"/>
                </a:moveTo>
                <a:lnTo>
                  <a:pt x="0" y="21600"/>
                </a:lnTo>
                <a:lnTo>
                  <a:pt x="17128" y="17544"/>
                </a:lnTo>
                <a:lnTo>
                  <a:pt x="20654" y="11770"/>
                </a:lnTo>
                <a:lnTo>
                  <a:pt x="18530" y="14144"/>
                </a:lnTo>
                <a:lnTo>
                  <a:pt x="21600" y="8115"/>
                </a:lnTo>
                <a:lnTo>
                  <a:pt x="9944" y="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6" name="Google Shape;2586;p60"/>
          <p:cNvSpPr/>
          <p:nvPr/>
        </p:nvSpPr>
        <p:spPr>
          <a:xfrm>
            <a:off x="-1" y="10000"/>
            <a:ext cx="844398" cy="5133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60"/>
          <p:cNvSpPr/>
          <p:nvPr/>
        </p:nvSpPr>
        <p:spPr>
          <a:xfrm>
            <a:off x="-1" y="712470"/>
            <a:ext cx="4584384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0" y="3508"/>
                </a:lnTo>
                <a:lnTo>
                  <a:pt x="6395" y="0"/>
                </a:lnTo>
                <a:lnTo>
                  <a:pt x="21600" y="6993"/>
                </a:lnTo>
                <a:lnTo>
                  <a:pt x="17689" y="1939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60"/>
          <p:cNvSpPr/>
          <p:nvPr/>
        </p:nvSpPr>
        <p:spPr>
          <a:xfrm>
            <a:off x="7592854" y="0"/>
            <a:ext cx="1551150" cy="9296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5677" y="133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9" name="Google Shape;2589;p60"/>
          <p:cNvSpPr/>
          <p:nvPr/>
        </p:nvSpPr>
        <p:spPr>
          <a:xfrm>
            <a:off x="7155666" y="4163377"/>
            <a:ext cx="1699758" cy="9801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1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0" name="Google Shape;2590;p60"/>
          <p:cNvSpPr/>
          <p:nvPr/>
        </p:nvSpPr>
        <p:spPr>
          <a:xfrm>
            <a:off x="7635726" y="4243388"/>
            <a:ext cx="1508274" cy="9001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1" name="Google Shape;2591;p60"/>
          <p:cNvSpPr/>
          <p:nvPr/>
        </p:nvSpPr>
        <p:spPr>
          <a:xfrm>
            <a:off x="-2" y="4048124"/>
            <a:ext cx="1107756" cy="7834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234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2" name="Google Shape;2592;p60"/>
          <p:cNvSpPr/>
          <p:nvPr/>
        </p:nvSpPr>
        <p:spPr>
          <a:xfrm>
            <a:off x="-2" y="4342923"/>
            <a:ext cx="1047276" cy="752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563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3" name="Google Shape;2593;p60"/>
          <p:cNvSpPr/>
          <p:nvPr/>
        </p:nvSpPr>
        <p:spPr>
          <a:xfrm>
            <a:off x="-1" y="3853337"/>
            <a:ext cx="1089180" cy="791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9131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4" name="Google Shape;2594;p60"/>
          <p:cNvSpPr/>
          <p:nvPr/>
        </p:nvSpPr>
        <p:spPr>
          <a:xfrm>
            <a:off x="475" y="3951921"/>
            <a:ext cx="816318" cy="5853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18911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5" name="Google Shape;2595;p60"/>
          <p:cNvSpPr/>
          <p:nvPr/>
        </p:nvSpPr>
        <p:spPr>
          <a:xfrm>
            <a:off x="-1" y="4626292"/>
            <a:ext cx="333828" cy="2509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7829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6" name="Google Shape;2596;p60"/>
          <p:cNvSpPr/>
          <p:nvPr/>
        </p:nvSpPr>
        <p:spPr>
          <a:xfrm>
            <a:off x="188593" y="4570094"/>
            <a:ext cx="868698" cy="5734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99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7" name="Google Shape;2597;p60"/>
          <p:cNvSpPr/>
          <p:nvPr/>
        </p:nvSpPr>
        <p:spPr>
          <a:xfrm>
            <a:off x="293845" y="4740592"/>
            <a:ext cx="611010" cy="40289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532" y="216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8" name="Google Shape;2598;p60"/>
          <p:cNvSpPr/>
          <p:nvPr/>
        </p:nvSpPr>
        <p:spPr>
          <a:xfrm>
            <a:off x="43813" y="4886800"/>
            <a:ext cx="445284" cy="256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6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9" name="Google Shape;2599;p60"/>
          <p:cNvSpPr/>
          <p:nvPr/>
        </p:nvSpPr>
        <p:spPr>
          <a:xfrm>
            <a:off x="-2" y="3945254"/>
            <a:ext cx="1460160" cy="10268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0458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0" name="Google Shape;2600;p60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1" name="Google Shape;2601;p60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2" name="Google Shape;2602;p60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3" name="Google Shape;2603;p60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4" name="Google Shape;2604;p60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5" name="Google Shape;2605;p60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6" name="Google Shape;2606;p60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7" name="Google Shape;2607;p60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8" name="Google Shape;2608;p60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p60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10" name="Google Shape;2610;p60"/>
          <p:cNvGrpSpPr/>
          <p:nvPr/>
        </p:nvGrpSpPr>
        <p:grpSpPr>
          <a:xfrm>
            <a:off x="6677976" y="4591049"/>
            <a:ext cx="872008" cy="585306"/>
            <a:chOff x="6677976" y="4591049"/>
            <a:chExt cx="872008" cy="585306"/>
          </a:xfrm>
        </p:grpSpPr>
        <p:sp>
          <p:nvSpPr>
            <p:cNvPr id="2611" name="Google Shape;2611;p60"/>
            <p:cNvSpPr/>
            <p:nvPr/>
          </p:nvSpPr>
          <p:spPr>
            <a:xfrm>
              <a:off x="6780370" y="51034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2" name="Google Shape;2612;p60"/>
            <p:cNvSpPr/>
            <p:nvPr/>
          </p:nvSpPr>
          <p:spPr>
            <a:xfrm>
              <a:off x="6746556" y="50487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3" name="Google Shape;2613;p60"/>
            <p:cNvSpPr/>
            <p:nvPr/>
          </p:nvSpPr>
          <p:spPr>
            <a:xfrm>
              <a:off x="6712267" y="499443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4" name="Google Shape;2614;p60"/>
            <p:cNvSpPr/>
            <p:nvPr/>
          </p:nvSpPr>
          <p:spPr>
            <a:xfrm>
              <a:off x="6677976" y="493966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5" name="Google Shape;2615;p60"/>
            <p:cNvSpPr/>
            <p:nvPr/>
          </p:nvSpPr>
          <p:spPr>
            <a:xfrm>
              <a:off x="6865143" y="512587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6" name="Google Shape;2616;p60"/>
            <p:cNvSpPr/>
            <p:nvPr/>
          </p:nvSpPr>
          <p:spPr>
            <a:xfrm>
              <a:off x="6831329" y="50715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7" name="Google Shape;2617;p60"/>
            <p:cNvSpPr/>
            <p:nvPr/>
          </p:nvSpPr>
          <p:spPr>
            <a:xfrm>
              <a:off x="6797038" y="50172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8" name="Google Shape;2618;p60"/>
            <p:cNvSpPr/>
            <p:nvPr/>
          </p:nvSpPr>
          <p:spPr>
            <a:xfrm>
              <a:off x="6762749" y="496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9" name="Google Shape;2619;p60"/>
            <p:cNvSpPr/>
            <p:nvPr/>
          </p:nvSpPr>
          <p:spPr>
            <a:xfrm>
              <a:off x="6728935" y="49082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0" name="Google Shape;2620;p60"/>
            <p:cNvSpPr/>
            <p:nvPr/>
          </p:nvSpPr>
          <p:spPr>
            <a:xfrm>
              <a:off x="6916101" y="50944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1" name="Google Shape;2621;p60"/>
            <p:cNvSpPr/>
            <p:nvPr/>
          </p:nvSpPr>
          <p:spPr>
            <a:xfrm>
              <a:off x="6881812" y="503967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2" name="Google Shape;2622;p60"/>
            <p:cNvSpPr/>
            <p:nvPr/>
          </p:nvSpPr>
          <p:spPr>
            <a:xfrm>
              <a:off x="6847522" y="498538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3" name="Google Shape;2623;p60"/>
            <p:cNvSpPr/>
            <p:nvPr/>
          </p:nvSpPr>
          <p:spPr>
            <a:xfrm>
              <a:off x="6813231" y="493109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60"/>
            <p:cNvSpPr/>
            <p:nvPr/>
          </p:nvSpPr>
          <p:spPr>
            <a:xfrm>
              <a:off x="6779418" y="487632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60"/>
            <p:cNvSpPr/>
            <p:nvPr/>
          </p:nvSpPr>
          <p:spPr>
            <a:xfrm>
              <a:off x="7000874" y="51173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60"/>
            <p:cNvSpPr/>
            <p:nvPr/>
          </p:nvSpPr>
          <p:spPr>
            <a:xfrm>
              <a:off x="6966584" y="506253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7" name="Google Shape;2627;p60"/>
            <p:cNvSpPr/>
            <p:nvPr/>
          </p:nvSpPr>
          <p:spPr>
            <a:xfrm>
              <a:off x="6932293" y="50082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8" name="Google Shape;2628;p60"/>
            <p:cNvSpPr/>
            <p:nvPr/>
          </p:nvSpPr>
          <p:spPr>
            <a:xfrm>
              <a:off x="6898004" y="49534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9" name="Google Shape;2629;p60"/>
            <p:cNvSpPr/>
            <p:nvPr/>
          </p:nvSpPr>
          <p:spPr>
            <a:xfrm>
              <a:off x="6864190" y="48991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0" name="Google Shape;2630;p60"/>
            <p:cNvSpPr/>
            <p:nvPr/>
          </p:nvSpPr>
          <p:spPr>
            <a:xfrm>
              <a:off x="6829900" y="484489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1" name="Google Shape;2631;p60"/>
            <p:cNvSpPr/>
            <p:nvPr/>
          </p:nvSpPr>
          <p:spPr>
            <a:xfrm>
              <a:off x="7085647" y="513968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2" name="Google Shape;2632;p60"/>
            <p:cNvSpPr/>
            <p:nvPr/>
          </p:nvSpPr>
          <p:spPr>
            <a:xfrm>
              <a:off x="7051356" y="508539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3" name="Google Shape;2633;p60"/>
            <p:cNvSpPr/>
            <p:nvPr/>
          </p:nvSpPr>
          <p:spPr>
            <a:xfrm>
              <a:off x="7017067" y="50311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60"/>
            <p:cNvSpPr/>
            <p:nvPr/>
          </p:nvSpPr>
          <p:spPr>
            <a:xfrm>
              <a:off x="6982776" y="497633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5" name="Google Shape;2635;p60"/>
            <p:cNvSpPr/>
            <p:nvPr/>
          </p:nvSpPr>
          <p:spPr>
            <a:xfrm>
              <a:off x="6948962" y="49220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6" name="Google Shape;2636;p60"/>
            <p:cNvSpPr/>
            <p:nvPr/>
          </p:nvSpPr>
          <p:spPr>
            <a:xfrm>
              <a:off x="6914673" y="486727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7" name="Google Shape;2637;p60"/>
            <p:cNvSpPr/>
            <p:nvPr/>
          </p:nvSpPr>
          <p:spPr>
            <a:xfrm>
              <a:off x="6880382" y="481298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8" name="Google Shape;2638;p60"/>
            <p:cNvSpPr/>
            <p:nvPr/>
          </p:nvSpPr>
          <p:spPr>
            <a:xfrm>
              <a:off x="7136129" y="51082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9" name="Google Shape;2639;p60"/>
            <p:cNvSpPr/>
            <p:nvPr/>
          </p:nvSpPr>
          <p:spPr>
            <a:xfrm>
              <a:off x="7101838" y="50534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60"/>
            <p:cNvSpPr/>
            <p:nvPr/>
          </p:nvSpPr>
          <p:spPr>
            <a:xfrm>
              <a:off x="7067549" y="499919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1" name="Google Shape;2641;p60"/>
            <p:cNvSpPr/>
            <p:nvPr/>
          </p:nvSpPr>
          <p:spPr>
            <a:xfrm>
              <a:off x="7033735" y="494490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2" name="Google Shape;2642;p60"/>
            <p:cNvSpPr/>
            <p:nvPr/>
          </p:nvSpPr>
          <p:spPr>
            <a:xfrm>
              <a:off x="6999445" y="489013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3" name="Google Shape;2643;p60"/>
            <p:cNvSpPr/>
            <p:nvPr/>
          </p:nvSpPr>
          <p:spPr>
            <a:xfrm>
              <a:off x="6965155" y="48358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60"/>
            <p:cNvSpPr/>
            <p:nvPr/>
          </p:nvSpPr>
          <p:spPr>
            <a:xfrm>
              <a:off x="6930865" y="478107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5" name="Google Shape;2645;p60"/>
            <p:cNvSpPr/>
            <p:nvPr/>
          </p:nvSpPr>
          <p:spPr>
            <a:xfrm>
              <a:off x="7220901" y="5130641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6" name="Google Shape;2646;p60"/>
            <p:cNvSpPr/>
            <p:nvPr/>
          </p:nvSpPr>
          <p:spPr>
            <a:xfrm>
              <a:off x="7186612" y="50763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60"/>
            <p:cNvSpPr/>
            <p:nvPr/>
          </p:nvSpPr>
          <p:spPr>
            <a:xfrm>
              <a:off x="7152322" y="502205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8" name="Google Shape;2648;p60"/>
            <p:cNvSpPr/>
            <p:nvPr/>
          </p:nvSpPr>
          <p:spPr>
            <a:xfrm>
              <a:off x="7118507" y="496728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9" name="Google Shape;2649;p60"/>
            <p:cNvSpPr/>
            <p:nvPr/>
          </p:nvSpPr>
          <p:spPr>
            <a:xfrm>
              <a:off x="7084218" y="49129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60"/>
            <p:cNvSpPr/>
            <p:nvPr/>
          </p:nvSpPr>
          <p:spPr>
            <a:xfrm>
              <a:off x="7049928" y="485870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1" name="Google Shape;2651;p60"/>
            <p:cNvSpPr/>
            <p:nvPr/>
          </p:nvSpPr>
          <p:spPr>
            <a:xfrm>
              <a:off x="7015637" y="480393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2" name="Google Shape;2652;p60"/>
            <p:cNvSpPr/>
            <p:nvPr/>
          </p:nvSpPr>
          <p:spPr>
            <a:xfrm>
              <a:off x="6981824" y="474964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60"/>
            <p:cNvSpPr/>
            <p:nvPr/>
          </p:nvSpPr>
          <p:spPr>
            <a:xfrm>
              <a:off x="7271384" y="509920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4" name="Google Shape;2654;p60"/>
            <p:cNvSpPr/>
            <p:nvPr/>
          </p:nvSpPr>
          <p:spPr>
            <a:xfrm>
              <a:off x="7237093" y="504491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5" name="Google Shape;2655;p60"/>
            <p:cNvSpPr/>
            <p:nvPr/>
          </p:nvSpPr>
          <p:spPr>
            <a:xfrm>
              <a:off x="7202804" y="499014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6" name="Google Shape;2656;p60"/>
            <p:cNvSpPr/>
            <p:nvPr/>
          </p:nvSpPr>
          <p:spPr>
            <a:xfrm>
              <a:off x="7168990" y="493585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60"/>
            <p:cNvSpPr/>
            <p:nvPr/>
          </p:nvSpPr>
          <p:spPr>
            <a:xfrm>
              <a:off x="7134700" y="488108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60"/>
            <p:cNvSpPr/>
            <p:nvPr/>
          </p:nvSpPr>
          <p:spPr>
            <a:xfrm>
              <a:off x="7100410" y="482679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60"/>
            <p:cNvSpPr/>
            <p:nvPr/>
          </p:nvSpPr>
          <p:spPr>
            <a:xfrm>
              <a:off x="7066597" y="477250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60"/>
            <p:cNvSpPr/>
            <p:nvPr/>
          </p:nvSpPr>
          <p:spPr>
            <a:xfrm>
              <a:off x="7032306" y="471773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60"/>
            <p:cNvSpPr/>
            <p:nvPr/>
          </p:nvSpPr>
          <p:spPr>
            <a:xfrm>
              <a:off x="7356156" y="512206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60"/>
            <p:cNvSpPr/>
            <p:nvPr/>
          </p:nvSpPr>
          <p:spPr>
            <a:xfrm>
              <a:off x="7321867" y="506730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60"/>
            <p:cNvSpPr/>
            <p:nvPr/>
          </p:nvSpPr>
          <p:spPr>
            <a:xfrm>
              <a:off x="7287576" y="501300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60"/>
            <p:cNvSpPr/>
            <p:nvPr/>
          </p:nvSpPr>
          <p:spPr>
            <a:xfrm>
              <a:off x="7253762" y="495871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60"/>
            <p:cNvSpPr/>
            <p:nvPr/>
          </p:nvSpPr>
          <p:spPr>
            <a:xfrm>
              <a:off x="7219473" y="490394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60"/>
            <p:cNvSpPr/>
            <p:nvPr/>
          </p:nvSpPr>
          <p:spPr>
            <a:xfrm>
              <a:off x="7185182" y="484965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60"/>
            <p:cNvSpPr/>
            <p:nvPr/>
          </p:nvSpPr>
          <p:spPr>
            <a:xfrm>
              <a:off x="7151368" y="479488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60"/>
            <p:cNvSpPr/>
            <p:nvPr/>
          </p:nvSpPr>
          <p:spPr>
            <a:xfrm>
              <a:off x="7117079" y="474059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60"/>
            <p:cNvSpPr/>
            <p:nvPr/>
          </p:nvSpPr>
          <p:spPr>
            <a:xfrm>
              <a:off x="7082788" y="46862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60"/>
            <p:cNvSpPr/>
            <p:nvPr/>
          </p:nvSpPr>
          <p:spPr>
            <a:xfrm>
              <a:off x="7406638" y="509016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60"/>
            <p:cNvSpPr/>
            <p:nvPr/>
          </p:nvSpPr>
          <p:spPr>
            <a:xfrm>
              <a:off x="7372349" y="503586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60"/>
            <p:cNvSpPr/>
            <p:nvPr/>
          </p:nvSpPr>
          <p:spPr>
            <a:xfrm>
              <a:off x="7338535" y="498109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60"/>
            <p:cNvSpPr/>
            <p:nvPr/>
          </p:nvSpPr>
          <p:spPr>
            <a:xfrm>
              <a:off x="7304245" y="492680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60"/>
            <p:cNvSpPr/>
            <p:nvPr/>
          </p:nvSpPr>
          <p:spPr>
            <a:xfrm>
              <a:off x="7269955" y="48725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60"/>
            <p:cNvSpPr/>
            <p:nvPr/>
          </p:nvSpPr>
          <p:spPr>
            <a:xfrm>
              <a:off x="7235665" y="48177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60"/>
            <p:cNvSpPr/>
            <p:nvPr/>
          </p:nvSpPr>
          <p:spPr>
            <a:xfrm>
              <a:off x="7201851" y="476345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60"/>
            <p:cNvSpPr/>
            <p:nvPr/>
          </p:nvSpPr>
          <p:spPr>
            <a:xfrm>
              <a:off x="7167562" y="470868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60"/>
            <p:cNvSpPr/>
            <p:nvPr/>
          </p:nvSpPr>
          <p:spPr>
            <a:xfrm>
              <a:off x="7133272" y="465439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60"/>
            <p:cNvSpPr/>
            <p:nvPr/>
          </p:nvSpPr>
          <p:spPr>
            <a:xfrm>
              <a:off x="7457122" y="5058250"/>
              <a:ext cx="41904" cy="37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60"/>
            <p:cNvSpPr/>
            <p:nvPr/>
          </p:nvSpPr>
          <p:spPr>
            <a:xfrm>
              <a:off x="7423307" y="500395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60"/>
            <p:cNvSpPr/>
            <p:nvPr/>
          </p:nvSpPr>
          <p:spPr>
            <a:xfrm>
              <a:off x="7389018" y="494966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60"/>
            <p:cNvSpPr/>
            <p:nvPr/>
          </p:nvSpPr>
          <p:spPr>
            <a:xfrm>
              <a:off x="7354728" y="4894898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60"/>
            <p:cNvSpPr/>
            <p:nvPr/>
          </p:nvSpPr>
          <p:spPr>
            <a:xfrm>
              <a:off x="7320437" y="484060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60"/>
            <p:cNvSpPr/>
            <p:nvPr/>
          </p:nvSpPr>
          <p:spPr>
            <a:xfrm>
              <a:off x="7286624" y="478631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60"/>
            <p:cNvSpPr/>
            <p:nvPr/>
          </p:nvSpPr>
          <p:spPr>
            <a:xfrm>
              <a:off x="7252334" y="4731544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60"/>
            <p:cNvSpPr/>
            <p:nvPr/>
          </p:nvSpPr>
          <p:spPr>
            <a:xfrm>
              <a:off x="7218043" y="4677250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60"/>
            <p:cNvSpPr/>
            <p:nvPr/>
          </p:nvSpPr>
          <p:spPr>
            <a:xfrm>
              <a:off x="7184230" y="462248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60"/>
            <p:cNvSpPr/>
            <p:nvPr/>
          </p:nvSpPr>
          <p:spPr>
            <a:xfrm>
              <a:off x="7508080" y="502681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60"/>
            <p:cNvSpPr/>
            <p:nvPr/>
          </p:nvSpPr>
          <p:spPr>
            <a:xfrm>
              <a:off x="7473791" y="497252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60"/>
            <p:cNvSpPr/>
            <p:nvPr/>
          </p:nvSpPr>
          <p:spPr>
            <a:xfrm>
              <a:off x="7439500" y="4917757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60"/>
            <p:cNvSpPr/>
            <p:nvPr/>
          </p:nvSpPr>
          <p:spPr>
            <a:xfrm>
              <a:off x="7405210" y="4863465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60"/>
            <p:cNvSpPr/>
            <p:nvPr/>
          </p:nvSpPr>
          <p:spPr>
            <a:xfrm>
              <a:off x="7371397" y="4808696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309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60"/>
            <p:cNvSpPr/>
            <p:nvPr/>
          </p:nvSpPr>
          <p:spPr>
            <a:xfrm>
              <a:off x="7337106" y="4754403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60"/>
            <p:cNvSpPr/>
            <p:nvPr/>
          </p:nvSpPr>
          <p:spPr>
            <a:xfrm>
              <a:off x="7302817" y="4700111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60"/>
            <p:cNvSpPr/>
            <p:nvPr/>
          </p:nvSpPr>
          <p:spPr>
            <a:xfrm>
              <a:off x="7268526" y="4645342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60"/>
            <p:cNvSpPr/>
            <p:nvPr/>
          </p:nvSpPr>
          <p:spPr>
            <a:xfrm>
              <a:off x="7234712" y="4591049"/>
              <a:ext cx="41904" cy="366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555" y="0"/>
                  </a:moveTo>
                  <a:lnTo>
                    <a:pt x="0" y="21600"/>
                  </a:lnTo>
                  <a:lnTo>
                    <a:pt x="21600" y="201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7" name="Google Shape;2697;p60"/>
          <p:cNvGrpSpPr/>
          <p:nvPr/>
        </p:nvGrpSpPr>
        <p:grpSpPr>
          <a:xfrm>
            <a:off x="-45720" y="1170144"/>
            <a:ext cx="864886" cy="1040119"/>
            <a:chOff x="-45720" y="1170144"/>
            <a:chExt cx="864886" cy="1040119"/>
          </a:xfrm>
        </p:grpSpPr>
        <p:sp>
          <p:nvSpPr>
            <p:cNvPr id="2698" name="Google Shape;2698;p60"/>
            <p:cNvSpPr/>
            <p:nvPr/>
          </p:nvSpPr>
          <p:spPr>
            <a:xfrm>
              <a:off x="483394" y="11701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60"/>
            <p:cNvSpPr/>
            <p:nvPr/>
          </p:nvSpPr>
          <p:spPr>
            <a:xfrm>
              <a:off x="518160" y="124967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60"/>
            <p:cNvSpPr/>
            <p:nvPr/>
          </p:nvSpPr>
          <p:spPr>
            <a:xfrm>
              <a:off x="553402" y="13287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60"/>
            <p:cNvSpPr/>
            <p:nvPr/>
          </p:nvSpPr>
          <p:spPr>
            <a:xfrm>
              <a:off x="588169" y="140779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60"/>
            <p:cNvSpPr/>
            <p:nvPr/>
          </p:nvSpPr>
          <p:spPr>
            <a:xfrm>
              <a:off x="622935" y="1486851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60"/>
            <p:cNvSpPr/>
            <p:nvPr/>
          </p:nvSpPr>
          <p:spPr>
            <a:xfrm>
              <a:off x="658177" y="1566384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60"/>
            <p:cNvSpPr/>
            <p:nvPr/>
          </p:nvSpPr>
          <p:spPr>
            <a:xfrm>
              <a:off x="692944" y="16454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60"/>
            <p:cNvSpPr/>
            <p:nvPr/>
          </p:nvSpPr>
          <p:spPr>
            <a:xfrm>
              <a:off x="728186" y="172450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60"/>
            <p:cNvSpPr/>
            <p:nvPr/>
          </p:nvSpPr>
          <p:spPr>
            <a:xfrm>
              <a:off x="762952" y="180355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60"/>
            <p:cNvSpPr/>
            <p:nvPr/>
          </p:nvSpPr>
          <p:spPr>
            <a:xfrm>
              <a:off x="410050" y="120253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60"/>
            <p:cNvSpPr/>
            <p:nvPr/>
          </p:nvSpPr>
          <p:spPr>
            <a:xfrm>
              <a:off x="444818" y="12820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60"/>
            <p:cNvSpPr/>
            <p:nvPr/>
          </p:nvSpPr>
          <p:spPr>
            <a:xfrm>
              <a:off x="479583" y="136112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60"/>
            <p:cNvSpPr/>
            <p:nvPr/>
          </p:nvSpPr>
          <p:spPr>
            <a:xfrm>
              <a:off x="514825" y="144017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60"/>
            <p:cNvSpPr/>
            <p:nvPr/>
          </p:nvSpPr>
          <p:spPr>
            <a:xfrm>
              <a:off x="549593" y="151923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60"/>
            <p:cNvSpPr/>
            <p:nvPr/>
          </p:nvSpPr>
          <p:spPr>
            <a:xfrm>
              <a:off x="584358" y="1598770"/>
              <a:ext cx="56700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60"/>
            <p:cNvSpPr/>
            <p:nvPr/>
          </p:nvSpPr>
          <p:spPr>
            <a:xfrm>
              <a:off x="619601" y="1677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60"/>
            <p:cNvSpPr/>
            <p:nvPr/>
          </p:nvSpPr>
          <p:spPr>
            <a:xfrm>
              <a:off x="654367" y="175688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60"/>
            <p:cNvSpPr/>
            <p:nvPr/>
          </p:nvSpPr>
          <p:spPr>
            <a:xfrm>
              <a:off x="689610" y="183594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60"/>
            <p:cNvSpPr/>
            <p:nvPr/>
          </p:nvSpPr>
          <p:spPr>
            <a:xfrm>
              <a:off x="336232" y="123539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60"/>
            <p:cNvSpPr/>
            <p:nvPr/>
          </p:nvSpPr>
          <p:spPr>
            <a:xfrm>
              <a:off x="371475" y="13144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60"/>
            <p:cNvSpPr/>
            <p:nvPr/>
          </p:nvSpPr>
          <p:spPr>
            <a:xfrm>
              <a:off x="406241" y="139350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60"/>
            <p:cNvSpPr/>
            <p:nvPr/>
          </p:nvSpPr>
          <p:spPr>
            <a:xfrm>
              <a:off x="441007" y="147256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60"/>
            <p:cNvSpPr/>
            <p:nvPr/>
          </p:nvSpPr>
          <p:spPr>
            <a:xfrm>
              <a:off x="476250" y="155209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60"/>
            <p:cNvSpPr/>
            <p:nvPr/>
          </p:nvSpPr>
          <p:spPr>
            <a:xfrm>
              <a:off x="511016" y="163115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60"/>
            <p:cNvSpPr/>
            <p:nvPr/>
          </p:nvSpPr>
          <p:spPr>
            <a:xfrm>
              <a:off x="545782" y="1710212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60"/>
            <p:cNvSpPr/>
            <p:nvPr/>
          </p:nvSpPr>
          <p:spPr>
            <a:xfrm>
              <a:off x="581025" y="17892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60"/>
            <p:cNvSpPr/>
            <p:nvPr/>
          </p:nvSpPr>
          <p:spPr>
            <a:xfrm>
              <a:off x="615791" y="18683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60"/>
            <p:cNvSpPr/>
            <p:nvPr/>
          </p:nvSpPr>
          <p:spPr>
            <a:xfrm>
              <a:off x="262890" y="12677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60"/>
            <p:cNvSpPr/>
            <p:nvPr/>
          </p:nvSpPr>
          <p:spPr>
            <a:xfrm>
              <a:off x="297656" y="134683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60"/>
            <p:cNvSpPr/>
            <p:nvPr/>
          </p:nvSpPr>
          <p:spPr>
            <a:xfrm>
              <a:off x="332899" y="142589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60"/>
            <p:cNvSpPr/>
            <p:nvPr/>
          </p:nvSpPr>
          <p:spPr>
            <a:xfrm>
              <a:off x="367664" y="150494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402431" y="1584482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37674" y="16635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60"/>
            <p:cNvSpPr/>
            <p:nvPr/>
          </p:nvSpPr>
          <p:spPr>
            <a:xfrm>
              <a:off x="472439" y="174259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60"/>
            <p:cNvSpPr/>
            <p:nvPr/>
          </p:nvSpPr>
          <p:spPr>
            <a:xfrm>
              <a:off x="507206" y="182165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60"/>
            <p:cNvSpPr/>
            <p:nvPr/>
          </p:nvSpPr>
          <p:spPr>
            <a:xfrm>
              <a:off x="542449" y="1901188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60"/>
            <p:cNvSpPr/>
            <p:nvPr/>
          </p:nvSpPr>
          <p:spPr>
            <a:xfrm>
              <a:off x="189547" y="13001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60"/>
            <p:cNvSpPr/>
            <p:nvPr/>
          </p:nvSpPr>
          <p:spPr>
            <a:xfrm>
              <a:off x="224313" y="137921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60"/>
            <p:cNvSpPr/>
            <p:nvPr/>
          </p:nvSpPr>
          <p:spPr>
            <a:xfrm>
              <a:off x="259080" y="145827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60"/>
            <p:cNvSpPr/>
            <p:nvPr/>
          </p:nvSpPr>
          <p:spPr>
            <a:xfrm>
              <a:off x="294322" y="1537809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60"/>
            <p:cNvSpPr/>
            <p:nvPr/>
          </p:nvSpPr>
          <p:spPr>
            <a:xfrm>
              <a:off x="329088" y="161686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60"/>
            <p:cNvSpPr/>
            <p:nvPr/>
          </p:nvSpPr>
          <p:spPr>
            <a:xfrm>
              <a:off x="363855" y="169592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60"/>
            <p:cNvSpPr/>
            <p:nvPr/>
          </p:nvSpPr>
          <p:spPr>
            <a:xfrm>
              <a:off x="399097" y="177498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60"/>
            <p:cNvSpPr/>
            <p:nvPr/>
          </p:nvSpPr>
          <p:spPr>
            <a:xfrm>
              <a:off x="433863" y="185403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60"/>
            <p:cNvSpPr/>
            <p:nvPr/>
          </p:nvSpPr>
          <p:spPr>
            <a:xfrm>
              <a:off x="468630" y="1933573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60"/>
            <p:cNvSpPr/>
            <p:nvPr/>
          </p:nvSpPr>
          <p:spPr>
            <a:xfrm>
              <a:off x="115728" y="133254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60"/>
            <p:cNvSpPr/>
            <p:nvPr/>
          </p:nvSpPr>
          <p:spPr>
            <a:xfrm>
              <a:off x="150971" y="141160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60"/>
            <p:cNvSpPr/>
            <p:nvPr/>
          </p:nvSpPr>
          <p:spPr>
            <a:xfrm>
              <a:off x="185738" y="149066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60"/>
            <p:cNvSpPr/>
            <p:nvPr/>
          </p:nvSpPr>
          <p:spPr>
            <a:xfrm>
              <a:off x="220503" y="15701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60"/>
            <p:cNvSpPr/>
            <p:nvPr/>
          </p:nvSpPr>
          <p:spPr>
            <a:xfrm>
              <a:off x="255746" y="16492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60"/>
            <p:cNvSpPr/>
            <p:nvPr/>
          </p:nvSpPr>
          <p:spPr>
            <a:xfrm>
              <a:off x="290513" y="172830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60"/>
            <p:cNvSpPr/>
            <p:nvPr/>
          </p:nvSpPr>
          <p:spPr>
            <a:xfrm>
              <a:off x="325279" y="1807367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60"/>
            <p:cNvSpPr/>
            <p:nvPr/>
          </p:nvSpPr>
          <p:spPr>
            <a:xfrm>
              <a:off x="360521" y="188690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60"/>
            <p:cNvSpPr/>
            <p:nvPr/>
          </p:nvSpPr>
          <p:spPr>
            <a:xfrm>
              <a:off x="395288" y="196595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60"/>
            <p:cNvSpPr/>
            <p:nvPr/>
          </p:nvSpPr>
          <p:spPr>
            <a:xfrm>
              <a:off x="42386" y="136493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60"/>
            <p:cNvSpPr/>
            <p:nvPr/>
          </p:nvSpPr>
          <p:spPr>
            <a:xfrm>
              <a:off x="77153" y="144398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60"/>
            <p:cNvSpPr/>
            <p:nvPr/>
          </p:nvSpPr>
          <p:spPr>
            <a:xfrm>
              <a:off x="112395" y="1523521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60"/>
            <p:cNvSpPr/>
            <p:nvPr/>
          </p:nvSpPr>
          <p:spPr>
            <a:xfrm>
              <a:off x="147161" y="16025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60"/>
            <p:cNvSpPr/>
            <p:nvPr/>
          </p:nvSpPr>
          <p:spPr>
            <a:xfrm>
              <a:off x="181928" y="168163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60"/>
            <p:cNvSpPr/>
            <p:nvPr/>
          </p:nvSpPr>
          <p:spPr>
            <a:xfrm>
              <a:off x="217169" y="1760695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60"/>
            <p:cNvSpPr/>
            <p:nvPr/>
          </p:nvSpPr>
          <p:spPr>
            <a:xfrm>
              <a:off x="251936" y="183975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60"/>
            <p:cNvSpPr/>
            <p:nvPr/>
          </p:nvSpPr>
          <p:spPr>
            <a:xfrm>
              <a:off x="286702" y="1919286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60"/>
            <p:cNvSpPr/>
            <p:nvPr/>
          </p:nvSpPr>
          <p:spPr>
            <a:xfrm>
              <a:off x="321944" y="199834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60"/>
            <p:cNvSpPr/>
            <p:nvPr/>
          </p:nvSpPr>
          <p:spPr>
            <a:xfrm>
              <a:off x="-31432" y="1397315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60"/>
            <p:cNvSpPr/>
            <p:nvPr/>
          </p:nvSpPr>
          <p:spPr>
            <a:xfrm>
              <a:off x="3810" y="147637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60"/>
            <p:cNvSpPr/>
            <p:nvPr/>
          </p:nvSpPr>
          <p:spPr>
            <a:xfrm>
              <a:off x="38576" y="15559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60"/>
            <p:cNvSpPr/>
            <p:nvPr/>
          </p:nvSpPr>
          <p:spPr>
            <a:xfrm>
              <a:off x="73819" y="1634964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60"/>
            <p:cNvSpPr/>
            <p:nvPr/>
          </p:nvSpPr>
          <p:spPr>
            <a:xfrm>
              <a:off x="108584" y="1714021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60"/>
            <p:cNvSpPr/>
            <p:nvPr/>
          </p:nvSpPr>
          <p:spPr>
            <a:xfrm>
              <a:off x="143351" y="179308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60"/>
            <p:cNvSpPr/>
            <p:nvPr/>
          </p:nvSpPr>
          <p:spPr>
            <a:xfrm>
              <a:off x="178594" y="1872613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60"/>
            <p:cNvSpPr/>
            <p:nvPr/>
          </p:nvSpPr>
          <p:spPr>
            <a:xfrm>
              <a:off x="213359" y="195167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60"/>
            <p:cNvSpPr/>
            <p:nvPr/>
          </p:nvSpPr>
          <p:spPr>
            <a:xfrm>
              <a:off x="248125" y="2030728"/>
              <a:ext cx="56700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531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60"/>
            <p:cNvSpPr/>
            <p:nvPr/>
          </p:nvSpPr>
          <p:spPr>
            <a:xfrm>
              <a:off x="-34766" y="15882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60"/>
            <p:cNvSpPr/>
            <p:nvPr/>
          </p:nvSpPr>
          <p:spPr>
            <a:xfrm>
              <a:off x="0" y="166735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60"/>
            <p:cNvSpPr/>
            <p:nvPr/>
          </p:nvSpPr>
          <p:spPr>
            <a:xfrm>
              <a:off x="35243" y="1746407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60"/>
            <p:cNvSpPr/>
            <p:nvPr/>
          </p:nvSpPr>
          <p:spPr>
            <a:xfrm>
              <a:off x="70008" y="1825940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60"/>
            <p:cNvSpPr/>
            <p:nvPr/>
          </p:nvSpPr>
          <p:spPr>
            <a:xfrm>
              <a:off x="104775" y="19049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60"/>
            <p:cNvSpPr/>
            <p:nvPr/>
          </p:nvSpPr>
          <p:spPr>
            <a:xfrm>
              <a:off x="140017" y="198405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60"/>
            <p:cNvSpPr/>
            <p:nvPr/>
          </p:nvSpPr>
          <p:spPr>
            <a:xfrm>
              <a:off x="174784" y="206311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60"/>
            <p:cNvSpPr/>
            <p:nvPr/>
          </p:nvSpPr>
          <p:spPr>
            <a:xfrm>
              <a:off x="-38576" y="1778792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60"/>
            <p:cNvSpPr/>
            <p:nvPr/>
          </p:nvSpPr>
          <p:spPr>
            <a:xfrm>
              <a:off x="-3333" y="1858326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60"/>
            <p:cNvSpPr/>
            <p:nvPr/>
          </p:nvSpPr>
          <p:spPr>
            <a:xfrm>
              <a:off x="31432" y="19373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60"/>
            <p:cNvSpPr/>
            <p:nvPr/>
          </p:nvSpPr>
          <p:spPr>
            <a:xfrm>
              <a:off x="66198" y="2016440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60"/>
            <p:cNvSpPr/>
            <p:nvPr/>
          </p:nvSpPr>
          <p:spPr>
            <a:xfrm>
              <a:off x="101441" y="2095498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60"/>
            <p:cNvSpPr/>
            <p:nvPr/>
          </p:nvSpPr>
          <p:spPr>
            <a:xfrm>
              <a:off x="-41910" y="1969769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60"/>
            <p:cNvSpPr/>
            <p:nvPr/>
          </p:nvSpPr>
          <p:spPr>
            <a:xfrm>
              <a:off x="-7144" y="2048826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60"/>
            <p:cNvSpPr/>
            <p:nvPr/>
          </p:nvSpPr>
          <p:spPr>
            <a:xfrm>
              <a:off x="27623" y="2127883"/>
              <a:ext cx="56214" cy="500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603" y="21600"/>
                  </a:moveTo>
                  <a:lnTo>
                    <a:pt x="21600" y="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60"/>
            <p:cNvSpPr/>
            <p:nvPr/>
          </p:nvSpPr>
          <p:spPr>
            <a:xfrm>
              <a:off x="-45720" y="2160745"/>
              <a:ext cx="56214" cy="4951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420" y="21600"/>
                  </a:moveTo>
                  <a:lnTo>
                    <a:pt x="21600" y="2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6" name="Google Shape;2786;p60"/>
          <p:cNvSpPr txBox="1">
            <a:spLocks noGrp="1"/>
          </p:cNvSpPr>
          <p:nvPr>
            <p:ph type="ctrTitle"/>
          </p:nvPr>
        </p:nvSpPr>
        <p:spPr>
          <a:xfrm>
            <a:off x="489100" y="185556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7" name="Google Shape;2787;p60"/>
          <p:cNvSpPr txBox="1">
            <a:spLocks noGrp="1"/>
          </p:cNvSpPr>
          <p:nvPr>
            <p:ph type="subTitle" idx="1"/>
          </p:nvPr>
        </p:nvSpPr>
        <p:spPr>
          <a:xfrm>
            <a:off x="489100" y="3036075"/>
            <a:ext cx="32436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8" name="Google Shape;2788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61"/>
          <p:cNvSpPr/>
          <p:nvPr/>
        </p:nvSpPr>
        <p:spPr>
          <a:xfrm>
            <a:off x="-975" y="4688627"/>
            <a:ext cx="8138178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983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1" name="Google Shape;2791;p61"/>
          <p:cNvSpPr/>
          <p:nvPr/>
        </p:nvSpPr>
        <p:spPr>
          <a:xfrm>
            <a:off x="1000" y="4774400"/>
            <a:ext cx="9143982" cy="3686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2" name="Google Shape;2792;p61"/>
          <p:cNvSpPr/>
          <p:nvPr/>
        </p:nvSpPr>
        <p:spPr>
          <a:xfrm>
            <a:off x="0" y="511492"/>
            <a:ext cx="6746544" cy="6824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10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3" name="Google Shape;2793;p61"/>
          <p:cNvSpPr/>
          <p:nvPr/>
        </p:nvSpPr>
        <p:spPr>
          <a:xfrm>
            <a:off x="8547257" y="-2"/>
            <a:ext cx="561492" cy="35526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1918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4" name="Google Shape;2794;p61"/>
          <p:cNvSpPr/>
          <p:nvPr/>
        </p:nvSpPr>
        <p:spPr>
          <a:xfrm>
            <a:off x="7209472" y="-2"/>
            <a:ext cx="1714014" cy="11206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44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5" name="Google Shape;2795;p61"/>
          <p:cNvSpPr/>
          <p:nvPr/>
        </p:nvSpPr>
        <p:spPr>
          <a:xfrm>
            <a:off x="7199947" y="-1"/>
            <a:ext cx="782460" cy="4548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62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6" name="Google Shape;2796;p61"/>
          <p:cNvSpPr/>
          <p:nvPr/>
        </p:nvSpPr>
        <p:spPr>
          <a:xfrm>
            <a:off x="8238172" y="65244"/>
            <a:ext cx="905850" cy="63768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2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7" name="Google Shape;2797;p61"/>
          <p:cNvSpPr/>
          <p:nvPr/>
        </p:nvSpPr>
        <p:spPr>
          <a:xfrm>
            <a:off x="7732870" y="-1"/>
            <a:ext cx="1080594" cy="6810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1903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8" name="Google Shape;2798;p61"/>
          <p:cNvSpPr/>
          <p:nvPr/>
        </p:nvSpPr>
        <p:spPr>
          <a:xfrm>
            <a:off x="8116251" y="234313"/>
            <a:ext cx="1027728" cy="73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377"/>
                </a:lnTo>
                <a:lnTo>
                  <a:pt x="2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9" name="Google Shape;2799;p61"/>
          <p:cNvSpPr/>
          <p:nvPr/>
        </p:nvSpPr>
        <p:spPr>
          <a:xfrm>
            <a:off x="8783001" y="741520"/>
            <a:ext cx="360990" cy="2514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514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0" name="Google Shape;2800;p61"/>
          <p:cNvSpPr/>
          <p:nvPr/>
        </p:nvSpPr>
        <p:spPr>
          <a:xfrm>
            <a:off x="7926228" y="-1"/>
            <a:ext cx="173826" cy="1128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1" name="Google Shape;2801;p61"/>
          <p:cNvSpPr/>
          <p:nvPr/>
        </p:nvSpPr>
        <p:spPr>
          <a:xfrm>
            <a:off x="7222331" y="-2"/>
            <a:ext cx="1309662" cy="849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09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9931" scaled="0"/>
          </a:gra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2" name="Google Shape;2802;p61"/>
          <p:cNvSpPr/>
          <p:nvPr/>
        </p:nvSpPr>
        <p:spPr>
          <a:xfrm>
            <a:off x="7729537" y="-2"/>
            <a:ext cx="507222" cy="3281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058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3" name="Google Shape;2803;p61"/>
          <p:cNvSpPr/>
          <p:nvPr/>
        </p:nvSpPr>
        <p:spPr>
          <a:xfrm>
            <a:off x="9150181" y="4228344"/>
            <a:ext cx="40554" cy="38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858" y="0"/>
                </a:moveTo>
                <a:lnTo>
                  <a:pt x="0" y="1641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2727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4" name="Google Shape;2804;p61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05" name="Google Shape;2805;p61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31521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806" name="Google Shape;2806;p61"/>
          <p:cNvSpPr txBox="1">
            <a:spLocks noGrp="1"/>
          </p:cNvSpPr>
          <p:nvPr>
            <p:ph type="body" idx="2"/>
          </p:nvPr>
        </p:nvSpPr>
        <p:spPr>
          <a:xfrm>
            <a:off x="4440553" y="1418300"/>
            <a:ext cx="31521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▱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▸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pic>
        <p:nvPicPr>
          <p:cNvPr id="2807" name="Google Shape;280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4" y="4850163"/>
            <a:ext cx="294053" cy="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8" name="Google Shape;2808;p61"/>
          <p:cNvSpPr txBox="1"/>
          <p:nvPr/>
        </p:nvSpPr>
        <p:spPr>
          <a:xfrm>
            <a:off x="304376" y="4810513"/>
            <a:ext cx="1868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151E49"/>
                </a:solidFill>
                <a:latin typeface="Oswald"/>
                <a:ea typeface="Oswald"/>
                <a:cs typeface="Oswald"/>
                <a:sym typeface="Oswald"/>
              </a:rPr>
              <a:t>@EducateIN</a:t>
            </a:r>
            <a:endParaRPr sz="1600" b="1" i="0" u="none" strike="noStrike" cap="none">
              <a:solidFill>
                <a:srgbClr val="151E49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51E49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809" name="Google Shape;2809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lvl="1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lvl="2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lvl="3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lvl="4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lvl="5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lvl="6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lvl="7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lvl="8" rtl="0">
              <a:buNone/>
              <a:defRPr sz="13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62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5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2" name="Google Shape;2812;p62"/>
          <p:cNvSpPr txBox="1">
            <a:spLocks noGrp="1"/>
          </p:cNvSpPr>
          <p:nvPr>
            <p:ph type="body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3" name="Google Shape;2813;p62"/>
          <p:cNvSpPr txBox="1">
            <a:spLocks noGrp="1"/>
          </p:cNvSpPr>
          <p:nvPr>
            <p:ph type="sldNum" idx="12"/>
          </p:nvPr>
        </p:nvSpPr>
        <p:spPr>
          <a:xfrm>
            <a:off x="8310108" y="4805089"/>
            <a:ext cx="2052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▰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aira SemiCondensed Light"/>
              <a:buChar char="▱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1371600" lvl="2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SemiCondensed Light"/>
              <a:buChar char="▸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1828800" lvl="3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2286000" lvl="4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2743200" lvl="5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3200400" lvl="6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3657600" lvl="7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4114800" lvl="8" indent="-3810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i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▰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aira SemiCondensed Light"/>
              <a:buChar char="▱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1371600" lvl="2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SemiCondensed Light"/>
              <a:buChar char="▸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1828800" lvl="3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2286000" lvl="4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2743200" lvl="5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3200400" lvl="6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3657600" lvl="7" indent="-381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4114800" lvl="8" indent="-3810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endParaRPr/>
          </a:p>
        </p:txBody>
      </p:sp>
      <p:sp>
        <p:nvSpPr>
          <p:cNvPr id="708" name="Google Shape;708;p2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buNone/>
              <a:defRPr sz="1600" i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8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8" name="Google Shape;1428;p38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aira SemiCondensed Light"/>
              <a:buChar char="▱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Semi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endParaRPr/>
          </a:p>
        </p:txBody>
      </p:sp>
      <p:sp>
        <p:nvSpPr>
          <p:cNvPr id="1429" name="Google Shape;1429;p3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50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ebas Neue"/>
              <a:buNone/>
              <a:defRPr sz="2800" b="0" i="1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1" name="Google Shape;2111;p50"/>
          <p:cNvSpPr txBox="1">
            <a:spLocks noGrp="1"/>
          </p:cNvSpPr>
          <p:nvPr>
            <p:ph type="body" idx="1"/>
          </p:nvPr>
        </p:nvSpPr>
        <p:spPr>
          <a:xfrm>
            <a:off x="846150" y="1418300"/>
            <a:ext cx="67467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Saira Semi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aira SemiCondensed Light"/>
              <a:buChar char="▱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aira SemiCondensed Light"/>
              <a:buChar char="▸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●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ira SemiCondensed Light"/>
              <a:buChar char="○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Saira SemiCondensed Light"/>
              <a:buChar char="■"/>
              <a:defRPr sz="2400" b="0" i="0" u="none" strike="noStrike" cap="none">
                <a:solidFill>
                  <a:schemeClr val="dk1"/>
                </a:solidFill>
                <a:latin typeface="Saira SemiCondensed Light"/>
                <a:ea typeface="Saira SemiCondensed Light"/>
                <a:cs typeface="Saira SemiCondensed Light"/>
                <a:sym typeface="Saira SemiCondensed Light"/>
              </a:defRPr>
            </a:lvl9pPr>
          </a:lstStyle>
          <a:p>
            <a:endParaRPr/>
          </a:p>
        </p:txBody>
      </p:sp>
      <p:sp>
        <p:nvSpPr>
          <p:cNvPr id="2112" name="Google Shape;2112;p5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nytimes.com/2023/09/05/briefing/covid-school-absence.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nytimes.com/2023/09/05/briefing/covid-school-absenc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2819" name="Google Shape;281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76" y="490120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0" name="Google Shape;2820;p63"/>
          <p:cNvSpPr txBox="1"/>
          <p:nvPr/>
        </p:nvSpPr>
        <p:spPr>
          <a:xfrm>
            <a:off x="237744" y="2889504"/>
            <a:ext cx="3927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Indiana’s Attendance Dashboard</a:t>
            </a:r>
            <a:endParaRPr sz="40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Google Shape;2902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903" name="Google Shape;2903;p72"/>
          <p:cNvSpPr txBox="1"/>
          <p:nvPr/>
        </p:nvSpPr>
        <p:spPr>
          <a:xfrm>
            <a:off x="256925" y="511500"/>
            <a:ext cx="5621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rPr>
              <a:t>EARLY WARNING </a:t>
            </a:r>
            <a:r>
              <a:rPr lang="en" sz="2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DASHBOARD - Under development</a:t>
            </a:r>
            <a:endParaRPr sz="1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04" name="Google Shape;2904;p72"/>
          <p:cNvSpPr txBox="1"/>
          <p:nvPr/>
        </p:nvSpPr>
        <p:spPr>
          <a:xfrm>
            <a:off x="530625" y="1362450"/>
            <a:ext cx="6147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2"/>
              </a:solidFill>
              <a:highlight>
                <a:srgbClr val="FEFEF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05" name="Google Shape;290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246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Google Shape;2910;p73"/>
          <p:cNvSpPr txBox="1"/>
          <p:nvPr/>
        </p:nvSpPr>
        <p:spPr>
          <a:xfrm>
            <a:off x="256925" y="511500"/>
            <a:ext cx="5621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rPr>
              <a:t>EARLY WARNING DASHBOARD</a:t>
            </a:r>
            <a:r>
              <a:rPr lang="en" sz="2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 - Under development</a:t>
            </a:r>
            <a:endParaRPr sz="100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11" name="Google Shape;2911;p73"/>
          <p:cNvSpPr txBox="1"/>
          <p:nvPr/>
        </p:nvSpPr>
        <p:spPr>
          <a:xfrm>
            <a:off x="530625" y="1362450"/>
            <a:ext cx="6147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2"/>
              </a:solidFill>
              <a:highlight>
                <a:srgbClr val="FEFEF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12" name="Google Shape;291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925" y="1625149"/>
            <a:ext cx="3963874" cy="228377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13" name="Google Shape;2913;p73"/>
          <p:cNvSpPr txBox="1"/>
          <p:nvPr/>
        </p:nvSpPr>
        <p:spPr>
          <a:xfrm>
            <a:off x="326513" y="4014775"/>
            <a:ext cx="3702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C345B"/>
                </a:solidFill>
                <a:latin typeface="Bebas Neue"/>
                <a:ea typeface="Bebas Neue"/>
                <a:cs typeface="Bebas Neue"/>
                <a:sym typeface="Bebas Neue"/>
              </a:rPr>
              <a:t>Target launch: 2024-2025 SY</a:t>
            </a:r>
            <a:endParaRPr sz="2200" b="1">
              <a:solidFill>
                <a:srgbClr val="2C345B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914" name="Google Shape;2914;p73"/>
          <p:cNvSpPr/>
          <p:nvPr/>
        </p:nvSpPr>
        <p:spPr>
          <a:xfrm>
            <a:off x="4409125" y="1497538"/>
            <a:ext cx="4572000" cy="2967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7"/>
              </a:gs>
              <a:gs pos="100000">
                <a:srgbClr val="FEE266"/>
              </a:gs>
            </a:gsLst>
            <a:lin ang="19498899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Purpose:</a:t>
            </a:r>
            <a:r>
              <a:rPr lang="en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To develop an Early Warning Dashboard for Indiana schools to use in directing attention and resources to students most at-risk of not graduating.</a:t>
            </a:r>
            <a:br>
              <a:rPr lang="en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900" i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Note: At-risk is defined as having less than an 80% chance of graduating on time using historical data.</a:t>
            </a:r>
            <a:endParaRPr sz="1700"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74"/>
          <p:cNvSpPr txBox="1">
            <a:spLocks noGrp="1"/>
          </p:cNvSpPr>
          <p:nvPr>
            <p:ph type="title"/>
          </p:nvPr>
        </p:nvSpPr>
        <p:spPr>
          <a:xfrm>
            <a:off x="389625" y="442775"/>
            <a:ext cx="6230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>
                <a:solidFill>
                  <a:schemeClr val="accent1"/>
                </a:solidFill>
              </a:rPr>
              <a:t>Attendance dashboard</a:t>
            </a:r>
            <a:r>
              <a:rPr lang="en" i="0"/>
              <a:t> - COMING SOON!</a:t>
            </a:r>
            <a:endParaRPr i="0"/>
          </a:p>
        </p:txBody>
      </p:sp>
      <p:pic>
        <p:nvPicPr>
          <p:cNvPr id="2920" name="Google Shape;292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00" y="1292313"/>
            <a:ext cx="5884749" cy="33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1" name="Google Shape;2921;p74"/>
          <p:cNvPicPr preferRelativeResize="0"/>
          <p:nvPr/>
        </p:nvPicPr>
        <p:blipFill rotWithShape="1">
          <a:blip r:embed="rId5">
            <a:alphaModFix/>
          </a:blip>
          <a:srcRect l="70371" t="10031" r="623"/>
          <a:stretch/>
        </p:blipFill>
        <p:spPr>
          <a:xfrm>
            <a:off x="6403900" y="561700"/>
            <a:ext cx="2499649" cy="43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p75"/>
          <p:cNvSpPr txBox="1">
            <a:spLocks noGrp="1"/>
          </p:cNvSpPr>
          <p:nvPr>
            <p:ph type="ctrTitle"/>
          </p:nvPr>
        </p:nvSpPr>
        <p:spPr>
          <a:xfrm>
            <a:off x="489100" y="209981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5400"/>
              <a:t>Thank you!</a:t>
            </a:r>
            <a:endParaRPr sz="5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826" name="Google Shape;282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76" y="490120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7" name="Google Shape;2827;p64"/>
          <p:cNvSpPr txBox="1">
            <a:spLocks noGrp="1"/>
          </p:cNvSpPr>
          <p:nvPr>
            <p:ph type="ctrTitle"/>
          </p:nvPr>
        </p:nvSpPr>
        <p:spPr>
          <a:xfrm>
            <a:off x="238350" y="2885713"/>
            <a:ext cx="3668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i="0">
                <a:latin typeface="Oswald"/>
                <a:ea typeface="Oswald"/>
                <a:cs typeface="Oswald"/>
                <a:sym typeface="Oswald"/>
              </a:rPr>
              <a:t>Attendance </a:t>
            </a:r>
            <a:br>
              <a:rPr lang="en" b="1" i="0">
                <a:latin typeface="Oswald"/>
                <a:ea typeface="Oswald"/>
                <a:cs typeface="Oswald"/>
                <a:sym typeface="Oswald"/>
              </a:rPr>
            </a:br>
            <a:r>
              <a:rPr lang="en" b="1" i="0">
                <a:latin typeface="Oswald"/>
                <a:ea typeface="Oswald"/>
                <a:cs typeface="Oswald"/>
                <a:sym typeface="Oswald"/>
              </a:rPr>
              <a:t>Level-Set</a:t>
            </a:r>
            <a:endParaRPr b="1" i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833" name="Google Shape;283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1" y="484125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4" name="Google Shape;2834;p65"/>
          <p:cNvSpPr txBox="1">
            <a:spLocks noGrp="1"/>
          </p:cNvSpPr>
          <p:nvPr>
            <p:ph type="body" idx="4294967295"/>
          </p:nvPr>
        </p:nvSpPr>
        <p:spPr>
          <a:xfrm>
            <a:off x="639625" y="1157925"/>
            <a:ext cx="5977200" cy="220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About </a:t>
            </a:r>
            <a:r>
              <a:rPr lang="en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one quarter of U.S. students</a:t>
            </a:r>
            <a:r>
              <a:rPr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qualified as chronically absent. </a:t>
            </a:r>
            <a:br>
              <a:rPr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endParaRPr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This number has been </a:t>
            </a:r>
            <a:r>
              <a:rPr lang="en" sz="30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rising since the pandemic</a:t>
            </a:r>
            <a:r>
              <a:rPr lang="en"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30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35" name="Google Shape;2835;p65"/>
          <p:cNvSpPr txBox="1"/>
          <p:nvPr/>
        </p:nvSpPr>
        <p:spPr>
          <a:xfrm>
            <a:off x="598025" y="3627000"/>
            <a:ext cx="5231400" cy="696600"/>
          </a:xfrm>
          <a:prstGeom prst="rect">
            <a:avLst/>
          </a:prstGeom>
          <a:gradFill>
            <a:gsLst>
              <a:gs pos="0">
                <a:srgbClr val="424E88"/>
              </a:gs>
              <a:gs pos="100000">
                <a:srgbClr val="1A1D2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Note:</a:t>
            </a:r>
            <a:r>
              <a:rPr lang="en" sz="1500" i="1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 Chronically absent means missing </a:t>
            </a:r>
            <a:r>
              <a:rPr lang="en" sz="1500" b="1" i="1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at least 10 percent of school days</a:t>
            </a:r>
            <a:r>
              <a:rPr lang="en" sz="1500" i="1">
                <a:solidFill>
                  <a:schemeClr val="accent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rPr>
              <a:t> or about three and a half weeks.</a:t>
            </a:r>
            <a:endParaRPr sz="1500" i="1">
              <a:solidFill>
                <a:schemeClr val="accent1"/>
              </a:solidFill>
              <a:latin typeface="Saira Semi Condensed"/>
              <a:ea typeface="Saira Semi Condensed"/>
              <a:cs typeface="Saira Semi Condensed"/>
              <a:sym typeface="Saira Semi Condensed"/>
            </a:endParaRPr>
          </a:p>
        </p:txBody>
      </p:sp>
      <p:pic>
        <p:nvPicPr>
          <p:cNvPr id="2836" name="Google Shape;283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3475" y="2658400"/>
            <a:ext cx="1790950" cy="1790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37" name="Google Shape;2837;p65"/>
          <p:cNvSpPr txBox="1"/>
          <p:nvPr/>
        </p:nvSpPr>
        <p:spPr>
          <a:xfrm>
            <a:off x="6069675" y="4489000"/>
            <a:ext cx="26976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swald Light"/>
                <a:ea typeface="Oswald Light"/>
                <a:cs typeface="Oswald Light"/>
                <a:sym typeface="Oswald Light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Oswald Light"/>
                <a:ea typeface="Oswald Light"/>
                <a:cs typeface="Oswald Light"/>
                <a:sym typeface="Oswald Light"/>
                <a:hlinkClick r:id="rId6"/>
              </a:rPr>
              <a:t>Where Are the Students?</a:t>
            </a:r>
            <a:r>
              <a:rPr lang="en" sz="900">
                <a:latin typeface="Oswald Light"/>
                <a:ea typeface="Oswald Light"/>
                <a:cs typeface="Oswald Light"/>
                <a:sym typeface="Oswald Light"/>
              </a:rPr>
              <a:t> image: Flaticon.com </a:t>
            </a:r>
            <a:br>
              <a:rPr lang="en" sz="900">
                <a:latin typeface="Oswald Light"/>
                <a:ea typeface="Oswald Light"/>
                <a:cs typeface="Oswald Light"/>
                <a:sym typeface="Oswald Light"/>
              </a:rPr>
            </a:br>
            <a:endParaRPr sz="9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2838" name="Google Shape;2838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8863" y="394350"/>
            <a:ext cx="883900" cy="88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39" name="Google Shape;2839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8488" y="394350"/>
            <a:ext cx="883900" cy="88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40" name="Google Shape;284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8863" y="1361150"/>
            <a:ext cx="883900" cy="88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41" name="Google Shape;284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8488" y="1361150"/>
            <a:ext cx="883900" cy="88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42" name="Google Shape;2842;p65"/>
          <p:cNvPicPr preferRelativeResize="0"/>
          <p:nvPr/>
        </p:nvPicPr>
        <p:blipFill rotWithShape="1">
          <a:blip r:embed="rId9">
            <a:alphaModFix/>
          </a:blip>
          <a:srcRect t="2853" r="40842" b="59146"/>
          <a:stretch/>
        </p:blipFill>
        <p:spPr>
          <a:xfrm>
            <a:off x="117325" y="60975"/>
            <a:ext cx="2798669" cy="101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65"/>
          <p:cNvPicPr preferRelativeResize="0"/>
          <p:nvPr/>
        </p:nvPicPr>
        <p:blipFill rotWithShape="1">
          <a:blip r:embed="rId9">
            <a:alphaModFix/>
          </a:blip>
          <a:srcRect t="2853" r="40842" b="59146"/>
          <a:stretch/>
        </p:blipFill>
        <p:spPr>
          <a:xfrm>
            <a:off x="2532850" y="60975"/>
            <a:ext cx="2798669" cy="101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849" name="Google Shape;284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1" y="4841252"/>
            <a:ext cx="1250976" cy="2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0" name="Google Shape;2850;p66"/>
          <p:cNvPicPr preferRelativeResize="0"/>
          <p:nvPr/>
        </p:nvPicPr>
        <p:blipFill rotWithShape="1">
          <a:blip r:embed="rId5">
            <a:alphaModFix/>
          </a:blip>
          <a:srcRect t="2853" r="40842" b="59146"/>
          <a:stretch/>
        </p:blipFill>
        <p:spPr>
          <a:xfrm>
            <a:off x="117325" y="60975"/>
            <a:ext cx="2798669" cy="101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1" name="Google Shape;2851;p66"/>
          <p:cNvPicPr preferRelativeResize="0"/>
          <p:nvPr/>
        </p:nvPicPr>
        <p:blipFill rotWithShape="1">
          <a:blip r:embed="rId5">
            <a:alphaModFix/>
          </a:blip>
          <a:srcRect t="2853" r="40842" b="59146"/>
          <a:stretch/>
        </p:blipFill>
        <p:spPr>
          <a:xfrm>
            <a:off x="2532850" y="60975"/>
            <a:ext cx="2798669" cy="101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2" name="Google Shape;285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9445" y="1222937"/>
            <a:ext cx="2697600" cy="26976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53" name="Google Shape;2853;p66"/>
          <p:cNvSpPr txBox="1">
            <a:spLocks noGrp="1"/>
          </p:cNvSpPr>
          <p:nvPr>
            <p:ph type="body" idx="4294967295"/>
          </p:nvPr>
        </p:nvSpPr>
        <p:spPr>
          <a:xfrm>
            <a:off x="512275" y="1587025"/>
            <a:ext cx="5978700" cy="220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Data show that even after adjusting for socioeconomic status and race, U.S. children who skip more school get </a:t>
            </a: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significantly worse grades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.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4" name="Google Shape;2854;p66"/>
          <p:cNvSpPr txBox="1"/>
          <p:nvPr/>
        </p:nvSpPr>
        <p:spPr>
          <a:xfrm>
            <a:off x="6068075" y="3920575"/>
            <a:ext cx="26976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swald Light"/>
                <a:ea typeface="Oswald Light"/>
                <a:cs typeface="Oswald Light"/>
                <a:sym typeface="Oswald Light"/>
              </a:rPr>
              <a:t>Source: </a:t>
            </a:r>
            <a:r>
              <a:rPr lang="en" sz="900" u="sng">
                <a:solidFill>
                  <a:schemeClr val="hlink"/>
                </a:solidFill>
                <a:latin typeface="Oswald Light"/>
                <a:ea typeface="Oswald Light"/>
                <a:cs typeface="Oswald Light"/>
                <a:sym typeface="Oswald Light"/>
                <a:hlinkClick r:id="rId7"/>
              </a:rPr>
              <a:t>Where Are the Students?</a:t>
            </a:r>
            <a:r>
              <a:rPr lang="en" sz="900">
                <a:latin typeface="Oswald Light"/>
                <a:ea typeface="Oswald Light"/>
                <a:cs typeface="Oswald Light"/>
                <a:sym typeface="Oswald Light"/>
              </a:rPr>
              <a:t> image: Flaticon.com </a:t>
            </a:r>
            <a:br>
              <a:rPr lang="en" sz="900">
                <a:latin typeface="Oswald Light"/>
                <a:ea typeface="Oswald Light"/>
                <a:cs typeface="Oswald Light"/>
                <a:sym typeface="Oswald Light"/>
              </a:rPr>
            </a:br>
            <a:endParaRPr sz="900"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9" name="Google Shape;285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1" y="484125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0" name="Google Shape;2860;p67"/>
          <p:cNvSpPr txBox="1"/>
          <p:nvPr/>
        </p:nvSpPr>
        <p:spPr>
          <a:xfrm>
            <a:off x="298675" y="511500"/>
            <a:ext cx="56655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CHRONIC ABSENTEEISM IN </a:t>
            </a:r>
            <a:r>
              <a:rPr lang="en" sz="28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rPr>
              <a:t>Indiana </a:t>
            </a:r>
            <a:endParaRPr sz="2800">
              <a:solidFill>
                <a:srgbClr val="FECF00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2861" name="Google Shape;2861;p67"/>
          <p:cNvPicPr preferRelativeResize="0"/>
          <p:nvPr/>
        </p:nvPicPr>
        <p:blipFill rotWithShape="1">
          <a:blip r:embed="rId5">
            <a:alphaModFix/>
          </a:blip>
          <a:srcRect l="4655" t="33169" r="6660" b="4783"/>
          <a:stretch/>
        </p:blipFill>
        <p:spPr>
          <a:xfrm>
            <a:off x="462975" y="1511950"/>
            <a:ext cx="7689523" cy="28437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62" name="Google Shape;2862;p67"/>
          <p:cNvSpPr txBox="1"/>
          <p:nvPr/>
        </p:nvSpPr>
        <p:spPr>
          <a:xfrm>
            <a:off x="3976989" y="3488850"/>
            <a:ext cx="7644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Oswald"/>
                <a:ea typeface="Oswald"/>
                <a:cs typeface="Oswald"/>
                <a:sym typeface="Oswald"/>
              </a:rPr>
              <a:t>COVID-19</a:t>
            </a:r>
            <a:endParaRPr sz="1000"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" name="Google Shape;286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1" y="484125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8" name="Google Shape;2868;p68"/>
          <p:cNvSpPr txBox="1">
            <a:spLocks noGrp="1"/>
          </p:cNvSpPr>
          <p:nvPr>
            <p:ph type="title"/>
          </p:nvPr>
        </p:nvSpPr>
        <p:spPr>
          <a:xfrm>
            <a:off x="616200" y="511500"/>
            <a:ext cx="52626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i="0"/>
              <a:t>OTHER KEY</a:t>
            </a:r>
            <a:r>
              <a:rPr lang="en" i="0">
                <a:solidFill>
                  <a:schemeClr val="accent1"/>
                </a:solidFill>
              </a:rPr>
              <a:t> DATA POINTS</a:t>
            </a:r>
            <a:endParaRPr i="0">
              <a:solidFill>
                <a:schemeClr val="accent1"/>
              </a:solidFill>
            </a:endParaRPr>
          </a:p>
        </p:txBody>
      </p:sp>
      <p:sp>
        <p:nvSpPr>
          <p:cNvPr id="2869" name="Google Shape;2869;p68"/>
          <p:cNvSpPr/>
          <p:nvPr/>
        </p:nvSpPr>
        <p:spPr>
          <a:xfrm>
            <a:off x="418650" y="1415400"/>
            <a:ext cx="8306700" cy="682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97089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While Indiana’s chronic absenteeism rate </a:t>
            </a:r>
            <a:r>
              <a:rPr lang="en" sz="16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decreased</a:t>
            </a: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from the 2021-2022 school year to the 2022-2023 school year, it remains </a:t>
            </a:r>
            <a:r>
              <a:rPr lang="en" sz="16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over 8% higher</a:t>
            </a: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than it was before the pandemic (19.3%).</a:t>
            </a:r>
            <a:endParaRPr sz="1300">
              <a:solidFill>
                <a:schemeClr val="lt1"/>
              </a:solidFill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70" name="Google Shape;2870;p68"/>
          <p:cNvSpPr/>
          <p:nvPr/>
        </p:nvSpPr>
        <p:spPr>
          <a:xfrm>
            <a:off x="418650" y="2206063"/>
            <a:ext cx="8306700" cy="462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4337C"/>
              </a:gs>
              <a:gs pos="100000">
                <a:srgbClr val="080A16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84 Indiana schools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have </a:t>
            </a:r>
            <a:r>
              <a:rPr lang="en" sz="17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1 in 2 students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who are chronically absent.</a:t>
            </a:r>
            <a:endParaRPr sz="1300">
              <a:solidFill>
                <a:schemeClr val="lt1"/>
              </a:solidFill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71" name="Google Shape;2871;p68"/>
          <p:cNvSpPr/>
          <p:nvPr/>
        </p:nvSpPr>
        <p:spPr>
          <a:xfrm>
            <a:off x="418650" y="2776525"/>
            <a:ext cx="8306700" cy="682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97089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Rates of chronic absenteeism are</a:t>
            </a:r>
            <a:r>
              <a:rPr lang="en" sz="17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highest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amongst students in</a:t>
            </a:r>
            <a:r>
              <a:rPr lang="en" sz="17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grades nine through 12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, ranging from 21% in grade nine to over 33% in grade 12.</a:t>
            </a:r>
            <a:endParaRPr sz="1300">
              <a:solidFill>
                <a:schemeClr val="lt1"/>
              </a:solidFill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72" name="Google Shape;2872;p68"/>
          <p:cNvSpPr/>
          <p:nvPr/>
        </p:nvSpPr>
        <p:spPr>
          <a:xfrm>
            <a:off x="418650" y="3567175"/>
            <a:ext cx="8306700" cy="985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4337C"/>
              </a:gs>
              <a:gs pos="100000">
                <a:srgbClr val="080A16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Student populations who experienced the </a:t>
            </a:r>
            <a:r>
              <a:rPr lang="en" sz="17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greatest academic impacts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in ELA and math following the pandemic also have </a:t>
            </a:r>
            <a:r>
              <a:rPr lang="en" sz="17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greater rates of chronic absenteeism</a:t>
            </a:r>
            <a:r>
              <a:rPr lang="en" sz="1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  <a:endParaRPr sz="1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Black students (30.7%), Hispanic students (24.4%), English learners (20.5%), and students eligible for free and reduced lunch (25.9%).</a:t>
            </a:r>
            <a:endParaRPr sz="1300" i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" name="Google Shape;287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1" y="484125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8" name="Google Shape;2878;p69"/>
          <p:cNvSpPr txBox="1">
            <a:spLocks noGrp="1"/>
          </p:cNvSpPr>
          <p:nvPr>
            <p:ph type="title"/>
          </p:nvPr>
        </p:nvSpPr>
        <p:spPr>
          <a:xfrm>
            <a:off x="389625" y="442775"/>
            <a:ext cx="6230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i="0"/>
              <a:t>What Attendance </a:t>
            </a:r>
            <a:r>
              <a:rPr lang="en" i="0">
                <a:solidFill>
                  <a:schemeClr val="accent1"/>
                </a:solidFill>
              </a:rPr>
              <a:t>DAta DO We Collect?</a:t>
            </a:r>
            <a:endParaRPr i="0">
              <a:solidFill>
                <a:schemeClr val="accent1"/>
              </a:solidFill>
            </a:endParaRPr>
          </a:p>
        </p:txBody>
      </p:sp>
      <p:sp>
        <p:nvSpPr>
          <p:cNvPr id="2879" name="Google Shape;2879;p69"/>
          <p:cNvSpPr/>
          <p:nvPr/>
        </p:nvSpPr>
        <p:spPr>
          <a:xfrm>
            <a:off x="0" y="1299150"/>
            <a:ext cx="5615100" cy="1130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80" name="Google Shape;2880;p69"/>
          <p:cNvSpPr/>
          <p:nvPr/>
        </p:nvSpPr>
        <p:spPr>
          <a:xfrm>
            <a:off x="548700" y="1404450"/>
            <a:ext cx="4243500" cy="919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lin ang="5400012" scaled="0"/>
          </a:gra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Positive Attendance Data </a:t>
            </a:r>
            <a:endParaRPr sz="1900" b="1" i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81" name="Google Shape;2881;p69"/>
          <p:cNvSpPr txBox="1"/>
          <p:nvPr/>
        </p:nvSpPr>
        <p:spPr>
          <a:xfrm>
            <a:off x="137225" y="2512675"/>
            <a:ext cx="6086400" cy="19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●"/>
            </a:pPr>
            <a:r>
              <a:rPr lang="en" sz="17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Attendance Codes Collected Include: </a:t>
            </a:r>
            <a:endParaRPr sz="17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 Attendance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Excused Absence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Unexcused Absence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Exempt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Suspended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●"/>
            </a:pPr>
            <a:r>
              <a:rPr lang="en" sz="17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Attendance collected at 1.0 or .5 day increments.</a:t>
            </a:r>
            <a:endParaRPr sz="1700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882" name="Google Shape;2882;p69"/>
          <p:cNvSpPr txBox="1"/>
          <p:nvPr/>
        </p:nvSpPr>
        <p:spPr>
          <a:xfrm>
            <a:off x="2291825" y="2829850"/>
            <a:ext cx="393180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Expelled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Tardy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Virtual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swald"/>
              <a:buChar char="○"/>
            </a:pPr>
            <a:r>
              <a:rPr lang="en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Virtual Due to Covid</a:t>
            </a: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Google Shape;2887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888" name="Google Shape;288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76" y="4901202"/>
            <a:ext cx="1250976" cy="2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9" name="Google Shape;2889;p70"/>
          <p:cNvSpPr txBox="1">
            <a:spLocks noGrp="1"/>
          </p:cNvSpPr>
          <p:nvPr>
            <p:ph type="ctrTitle"/>
          </p:nvPr>
        </p:nvSpPr>
        <p:spPr>
          <a:xfrm>
            <a:off x="237744" y="2889504"/>
            <a:ext cx="3934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b="1" i="0">
                <a:latin typeface="Oswald"/>
                <a:ea typeface="Oswald"/>
                <a:cs typeface="Oswald"/>
                <a:sym typeface="Oswald"/>
              </a:rPr>
              <a:t>Improving Attendance</a:t>
            </a:r>
            <a:endParaRPr b="1" i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p71"/>
          <p:cNvSpPr txBox="1">
            <a:spLocks noGrp="1"/>
          </p:cNvSpPr>
          <p:nvPr>
            <p:ph type="title"/>
          </p:nvPr>
        </p:nvSpPr>
        <p:spPr>
          <a:xfrm>
            <a:off x="389625" y="442775"/>
            <a:ext cx="62304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i="0"/>
              <a:t>Four cases for </a:t>
            </a:r>
            <a:r>
              <a:rPr lang="en" i="0">
                <a:solidFill>
                  <a:schemeClr val="accent1"/>
                </a:solidFill>
              </a:rPr>
              <a:t>improving attendance</a:t>
            </a:r>
            <a:endParaRPr i="0">
              <a:solidFill>
                <a:schemeClr val="accent1"/>
              </a:solidFill>
            </a:endParaRPr>
          </a:p>
        </p:txBody>
      </p:sp>
      <p:sp>
        <p:nvSpPr>
          <p:cNvPr id="2895" name="Google Shape;2895;p71"/>
          <p:cNvSpPr/>
          <p:nvPr/>
        </p:nvSpPr>
        <p:spPr>
          <a:xfrm>
            <a:off x="0" y="1623363"/>
            <a:ext cx="5433000" cy="578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FFF6D7"/>
              </a:gs>
              <a:gs pos="100000">
                <a:srgbClr val="FEE266"/>
              </a:gs>
            </a:gsLst>
            <a:lin ang="19498899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Graduates Prepared to Succeed (GPS)</a:t>
            </a:r>
            <a:endParaRPr sz="1600"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96" name="Google Shape;2896;p71"/>
          <p:cNvSpPr/>
          <p:nvPr/>
        </p:nvSpPr>
        <p:spPr>
          <a:xfrm>
            <a:off x="0" y="3300875"/>
            <a:ext cx="4757700" cy="578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9498899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Attendance Dashboard</a:t>
            </a:r>
            <a:endParaRPr sz="1600"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  <p:sp>
        <p:nvSpPr>
          <p:cNvPr id="2897" name="Google Shape;2897;p71"/>
          <p:cNvSpPr/>
          <p:nvPr/>
        </p:nvSpPr>
        <p:spPr>
          <a:xfrm>
            <a:off x="0" y="2462129"/>
            <a:ext cx="5100600" cy="5784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FFF6D7"/>
              </a:gs>
              <a:gs pos="100000">
                <a:srgbClr val="FEE266"/>
              </a:gs>
            </a:gsLst>
            <a:lin ang="19498899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Early Warning Indicator</a:t>
            </a:r>
            <a:endParaRPr sz="1600">
              <a:latin typeface="Saira SemiCondensed Light"/>
              <a:ea typeface="Saira SemiCondensed Light"/>
              <a:cs typeface="Saira SemiCondensed Light"/>
              <a:sym typeface="Saira SemiCondensed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gan template">
  <a:themeElements>
    <a:clrScheme name="Custom 347">
      <a:dk1>
        <a:srgbClr val="151E49"/>
      </a:dk1>
      <a:lt1>
        <a:srgbClr val="FFFFFF"/>
      </a:lt1>
      <a:dk2>
        <a:srgbClr val="2C345B"/>
      </a:dk2>
      <a:lt2>
        <a:srgbClr val="E7E8EC"/>
      </a:lt2>
      <a:accent1>
        <a:srgbClr val="FECF00"/>
      </a:accent1>
      <a:accent2>
        <a:srgbClr val="FEE77F"/>
      </a:accent2>
      <a:accent3>
        <a:srgbClr val="FEE266"/>
      </a:accent3>
      <a:accent4>
        <a:srgbClr val="151E49"/>
      </a:accent4>
      <a:accent5>
        <a:srgbClr val="D0D2DA"/>
      </a:accent5>
      <a:accent6>
        <a:srgbClr val="FECF00"/>
      </a:accent6>
      <a:hlink>
        <a:srgbClr val="151E4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gan template">
  <a:themeElements>
    <a:clrScheme name="Custom 347">
      <a:dk1>
        <a:srgbClr val="151E49"/>
      </a:dk1>
      <a:lt1>
        <a:srgbClr val="FFFFFF"/>
      </a:lt1>
      <a:dk2>
        <a:srgbClr val="2C345B"/>
      </a:dk2>
      <a:lt2>
        <a:srgbClr val="E7E8EC"/>
      </a:lt2>
      <a:accent1>
        <a:srgbClr val="FECF00"/>
      </a:accent1>
      <a:accent2>
        <a:srgbClr val="FEE77F"/>
      </a:accent2>
      <a:accent3>
        <a:srgbClr val="FEE266"/>
      </a:accent3>
      <a:accent4>
        <a:srgbClr val="151E49"/>
      </a:accent4>
      <a:accent5>
        <a:srgbClr val="D0D2DA"/>
      </a:accent5>
      <a:accent6>
        <a:srgbClr val="FECF00"/>
      </a:accent6>
      <a:hlink>
        <a:srgbClr val="151E4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gan template">
  <a:themeElements>
    <a:clrScheme name="Custom 347">
      <a:dk1>
        <a:srgbClr val="151E49"/>
      </a:dk1>
      <a:lt1>
        <a:srgbClr val="FFFFFF"/>
      </a:lt1>
      <a:dk2>
        <a:srgbClr val="2C345B"/>
      </a:dk2>
      <a:lt2>
        <a:srgbClr val="E7E8EC"/>
      </a:lt2>
      <a:accent1>
        <a:srgbClr val="FECF00"/>
      </a:accent1>
      <a:accent2>
        <a:srgbClr val="FEE77F"/>
      </a:accent2>
      <a:accent3>
        <a:srgbClr val="FEE266"/>
      </a:accent3>
      <a:accent4>
        <a:srgbClr val="151E49"/>
      </a:accent4>
      <a:accent5>
        <a:srgbClr val="D0D2DA"/>
      </a:accent5>
      <a:accent6>
        <a:srgbClr val="FECF00"/>
      </a:accent6>
      <a:hlink>
        <a:srgbClr val="151E4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gan template">
  <a:themeElements>
    <a:clrScheme name="Custom 347">
      <a:dk1>
        <a:srgbClr val="151E49"/>
      </a:dk1>
      <a:lt1>
        <a:srgbClr val="FFFFFF"/>
      </a:lt1>
      <a:dk2>
        <a:srgbClr val="2C345B"/>
      </a:dk2>
      <a:lt2>
        <a:srgbClr val="E7E8EC"/>
      </a:lt2>
      <a:accent1>
        <a:srgbClr val="FECF00"/>
      </a:accent1>
      <a:accent2>
        <a:srgbClr val="FEE77F"/>
      </a:accent2>
      <a:accent3>
        <a:srgbClr val="FEE266"/>
      </a:accent3>
      <a:accent4>
        <a:srgbClr val="151E49"/>
      </a:accent4>
      <a:accent5>
        <a:srgbClr val="D0D2DA"/>
      </a:accent5>
      <a:accent6>
        <a:srgbClr val="FECF00"/>
      </a:accent6>
      <a:hlink>
        <a:srgbClr val="151E4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Macintosh PowerPoint</Application>
  <PresentationFormat>On-screen Show (16:9)</PresentationFormat>
  <Paragraphs>48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Oswald Light</vt:lpstr>
      <vt:lpstr>Calibri</vt:lpstr>
      <vt:lpstr>Oswald</vt:lpstr>
      <vt:lpstr>Arial</vt:lpstr>
      <vt:lpstr>Saira Semi Condensed</vt:lpstr>
      <vt:lpstr>Saira SemiCondensed Light</vt:lpstr>
      <vt:lpstr>Viga</vt:lpstr>
      <vt:lpstr>Bebas Neue</vt:lpstr>
      <vt:lpstr>Simple Light</vt:lpstr>
      <vt:lpstr>Regan template</vt:lpstr>
      <vt:lpstr>Regan template</vt:lpstr>
      <vt:lpstr>Regan template</vt:lpstr>
      <vt:lpstr>Regan template</vt:lpstr>
      <vt:lpstr>PowerPoint Presentation</vt:lpstr>
      <vt:lpstr>Attendance  Level-Set</vt:lpstr>
      <vt:lpstr>PowerPoint Presentation</vt:lpstr>
      <vt:lpstr>PowerPoint Presentation</vt:lpstr>
      <vt:lpstr>PowerPoint Presentation</vt:lpstr>
      <vt:lpstr>OTHER KEY DATA POINTS</vt:lpstr>
      <vt:lpstr>What Attendance DAta DO We Collect?</vt:lpstr>
      <vt:lpstr>Improving Attendance</vt:lpstr>
      <vt:lpstr>Four cases for improving attendance</vt:lpstr>
      <vt:lpstr>PowerPoint Presentation</vt:lpstr>
      <vt:lpstr>PowerPoint Presentation</vt:lpstr>
      <vt:lpstr>Attendance dashboard - COMING SOON!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Catherine Cooney</cp:lastModifiedBy>
  <cp:revision>1</cp:revision>
  <dcterms:modified xsi:type="dcterms:W3CDTF">2024-06-23T19:40:44Z</dcterms:modified>
</cp:coreProperties>
</file>